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6" r:id="rId5"/>
    <p:sldMasterId id="2147483687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</p:sldIdLst>
  <p:sldSz cy="10058400" cx="17881600"/>
  <p:notesSz cx="6858000" cy="9144000"/>
  <p:embeddedFontLst>
    <p:embeddedFont>
      <p:font typeface="Roboto"/>
      <p:regular r:id="rId62"/>
      <p:bold r:id="rId63"/>
      <p:italic r:id="rId64"/>
      <p:boldItalic r:id="rId65"/>
    </p:embeddedFont>
    <p:embeddedFont>
      <p:font typeface="Montserrat Light"/>
      <p:regular r:id="rId66"/>
      <p:bold r:id="rId67"/>
      <p:italic r:id="rId68"/>
      <p:boldItalic r:id="rId69"/>
    </p:embeddedFont>
    <p:embeddedFont>
      <p:font typeface="Roboto Light"/>
      <p:regular r:id="rId70"/>
      <p:bold r:id="rId71"/>
      <p:italic r:id="rId72"/>
      <p:boldItalic r:id="rId7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3168">
          <p15:clr>
            <a:srgbClr val="A4A3A4"/>
          </p15:clr>
        </p15:guide>
        <p15:guide id="2" pos="5632">
          <p15:clr>
            <a:srgbClr val="A4A3A4"/>
          </p15:clr>
        </p15:guide>
        <p15:guide id="3" orient="horz" pos="6047">
          <p15:clr>
            <a:srgbClr val="A4A3A4"/>
          </p15:clr>
        </p15:guide>
        <p15:guide id="4" pos="10601">
          <p15:clr>
            <a:srgbClr val="A4A3A4"/>
          </p15:clr>
        </p15:guide>
        <p15:guide id="5" pos="663">
          <p15:clr>
            <a:srgbClr val="A4A3A4"/>
          </p15:clr>
        </p15:guide>
        <p15:guide id="6" orient="horz" pos="28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F63D5DB-9C2E-4963-86DC-DED1052370A2}">
  <a:tblStyle styleId="{9F63D5DB-9C2E-4963-86DC-DED1052370A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3168" orient="horz"/>
        <p:guide pos="5632"/>
        <p:guide pos="6047" orient="horz"/>
        <p:guide pos="10601"/>
        <p:guide pos="663"/>
        <p:guide pos="289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9" Type="http://schemas.openxmlformats.org/officeDocument/2006/relationships/slide" Target="slides/slide42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73" Type="http://schemas.openxmlformats.org/officeDocument/2006/relationships/font" Target="fonts/RobotoLight-boldItalic.fntdata"/><Relationship Id="rId72" Type="http://schemas.openxmlformats.org/officeDocument/2006/relationships/font" Target="fonts/RobotoLight-italic.fntdata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71" Type="http://schemas.openxmlformats.org/officeDocument/2006/relationships/font" Target="fonts/RobotoLight-bold.fntdata"/><Relationship Id="rId70" Type="http://schemas.openxmlformats.org/officeDocument/2006/relationships/font" Target="fonts/RobotoLight-regular.fntdata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62" Type="http://schemas.openxmlformats.org/officeDocument/2006/relationships/font" Target="fonts/Roboto-regular.fntdata"/><Relationship Id="rId61" Type="http://schemas.openxmlformats.org/officeDocument/2006/relationships/slide" Target="slides/slide54.xml"/><Relationship Id="rId20" Type="http://schemas.openxmlformats.org/officeDocument/2006/relationships/slide" Target="slides/slide13.xml"/><Relationship Id="rId64" Type="http://schemas.openxmlformats.org/officeDocument/2006/relationships/font" Target="fonts/Roboto-italic.fntdata"/><Relationship Id="rId63" Type="http://schemas.openxmlformats.org/officeDocument/2006/relationships/font" Target="fonts/Roboto-bold.fntdata"/><Relationship Id="rId22" Type="http://schemas.openxmlformats.org/officeDocument/2006/relationships/slide" Target="slides/slide15.xml"/><Relationship Id="rId66" Type="http://schemas.openxmlformats.org/officeDocument/2006/relationships/font" Target="fonts/MontserratLight-regular.fntdata"/><Relationship Id="rId21" Type="http://schemas.openxmlformats.org/officeDocument/2006/relationships/slide" Target="slides/slide14.xml"/><Relationship Id="rId65" Type="http://schemas.openxmlformats.org/officeDocument/2006/relationships/font" Target="fonts/Roboto-boldItalic.fntdata"/><Relationship Id="rId24" Type="http://schemas.openxmlformats.org/officeDocument/2006/relationships/slide" Target="slides/slide17.xml"/><Relationship Id="rId68" Type="http://schemas.openxmlformats.org/officeDocument/2006/relationships/font" Target="fonts/MontserratLight-italic.fntdata"/><Relationship Id="rId23" Type="http://schemas.openxmlformats.org/officeDocument/2006/relationships/slide" Target="slides/slide16.xml"/><Relationship Id="rId67" Type="http://schemas.openxmlformats.org/officeDocument/2006/relationships/font" Target="fonts/MontserratLight-bold.fntdata"/><Relationship Id="rId60" Type="http://schemas.openxmlformats.org/officeDocument/2006/relationships/slide" Target="slides/slide53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69" Type="http://schemas.openxmlformats.org/officeDocument/2006/relationships/font" Target="fonts/MontserratLight-boldItalic.fntdata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slide" Target="slides/slide44.xml"/><Relationship Id="rId50" Type="http://schemas.openxmlformats.org/officeDocument/2006/relationships/slide" Target="slides/slide43.xml"/><Relationship Id="rId53" Type="http://schemas.openxmlformats.org/officeDocument/2006/relationships/slide" Target="slides/slide46.xml"/><Relationship Id="rId52" Type="http://schemas.openxmlformats.org/officeDocument/2006/relationships/slide" Target="slides/slide45.xml"/><Relationship Id="rId11" Type="http://schemas.openxmlformats.org/officeDocument/2006/relationships/slide" Target="slides/slide4.xml"/><Relationship Id="rId55" Type="http://schemas.openxmlformats.org/officeDocument/2006/relationships/slide" Target="slides/slide48.xml"/><Relationship Id="rId10" Type="http://schemas.openxmlformats.org/officeDocument/2006/relationships/slide" Target="slides/slide3.xml"/><Relationship Id="rId54" Type="http://schemas.openxmlformats.org/officeDocument/2006/relationships/slide" Target="slides/slide47.xml"/><Relationship Id="rId13" Type="http://schemas.openxmlformats.org/officeDocument/2006/relationships/slide" Target="slides/slide6.xml"/><Relationship Id="rId57" Type="http://schemas.openxmlformats.org/officeDocument/2006/relationships/slide" Target="slides/slide50.xml"/><Relationship Id="rId12" Type="http://schemas.openxmlformats.org/officeDocument/2006/relationships/slide" Target="slides/slide5.xml"/><Relationship Id="rId56" Type="http://schemas.openxmlformats.org/officeDocument/2006/relationships/slide" Target="slides/slide49.xml"/><Relationship Id="rId15" Type="http://schemas.openxmlformats.org/officeDocument/2006/relationships/slide" Target="slides/slide8.xml"/><Relationship Id="rId59" Type="http://schemas.openxmlformats.org/officeDocument/2006/relationships/slide" Target="slides/slide52.xml"/><Relationship Id="rId14" Type="http://schemas.openxmlformats.org/officeDocument/2006/relationships/slide" Target="slides/slide7.xml"/><Relationship Id="rId58" Type="http://schemas.openxmlformats.org/officeDocument/2006/relationships/slide" Target="slides/slide51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22d73278207_0_8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22d73278207_0_8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g22d73278207_0_8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243c948b8d4_0_10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243c948b8d4_0_10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g243c948b8d4_0_10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243c948b8d4_0_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243c948b8d4_0_4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g243c948b8d4_0_4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243c948b8d4_0_9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243c948b8d4_0_9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g243c948b8d4_0_9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243c948b8d4_0_7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243c948b8d4_0_7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g243c948b8d4_0_7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243c948b8d4_0_9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243c948b8d4_0_9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" name="Google Shape;405;g243c948b8d4_0_9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243c948b8d4_0_1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243c948b8d4_0_12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Google Shape;411;g243c948b8d4_0_12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27ccea2b135_0_8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27ccea2b135_0_8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g27ccea2b135_0_81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243c948b8d4_0_25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243c948b8d4_0_25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" name="Google Shape;442;g243c948b8d4_0_25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243c948b8d4_0_4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243c948b8d4_0_4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" name="Google Shape;449;g243c948b8d4_0_4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243c948b8d4_0_5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243c948b8d4_0_5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" name="Google Shape;455;g243c948b8d4_0_5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2521bf81126_0_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2521bf81126_0_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g2521bf81126_0_2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243c948b8d4_0_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243c948b8d4_0_3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4" name="Google Shape;464;g243c948b8d4_0_3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243c948b8d4_0_7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243c948b8d4_0_7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g243c948b8d4_0_7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243c948b8d4_0_8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243c948b8d4_0_8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Google Shape;480;g243c948b8d4_0_8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243c948b8d4_0_10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243c948b8d4_0_10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8" name="Google Shape;488;g243c948b8d4_0_10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243c948b8d4_0_1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243c948b8d4_0_1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g243c948b8d4_0_11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243c948b8d4_0_1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243c948b8d4_0_12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g243c948b8d4_0_12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243c948b8d4_0_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243c948b8d4_0_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g243c948b8d4_0_1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243c948b8d4_0_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243c948b8d4_0_2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8" name="Google Shape;518;g243c948b8d4_0_2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243c948b8d4_0_1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243c948b8d4_0_13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7" name="Google Shape;527;g243c948b8d4_0_13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243c948b8d4_0_1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Google Shape;534;g243c948b8d4_0_14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5" name="Google Shape;535;g243c948b8d4_0_14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2521bf81126_0_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2521bf81126_0_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g2521bf81126_0_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243c948b8d4_0_14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243c948b8d4_0_14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g243c948b8d4_0_14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243c948b8d4_0_15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243c948b8d4_0_15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g243c948b8d4_0_15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243c948b8d4_0_16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Google Shape;558;g243c948b8d4_0_16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g243c948b8d4_0_16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243c948b8d4_0_16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6" name="Google Shape;566;g243c948b8d4_0_16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7" name="Google Shape;567;g243c948b8d4_0_16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243c948b8d4_0_18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4" name="Google Shape;574;g243c948b8d4_0_18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5" name="Google Shape;575;g243c948b8d4_0_18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243c948b8d4_0_19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0" name="Google Shape;580;g243c948b8d4_0_19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1" name="Google Shape;581;g243c948b8d4_0_19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243c948b8d4_0_19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" name="Google Shape;589;g243c948b8d4_0_19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0" name="Google Shape;590;g243c948b8d4_0_19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287d581fd41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Google Shape;597;g287d581fd41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cloud platform is made up four key components, the reefs, the cloud portal, the hubs, and the dynamic workers.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The reefs are where customer’s Octopus Deploy instances are hosted.  Each customer gets a container running in a dedicated namespace, a dedicated customer database, and a dedicated file share.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The instances are deployed to the reefs using the Octopus Deploy Hub Instance. 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The cloud portal is responsible for managing the reefs.  It invokes the Octopus Deploy hub instance to have it do deployments, provision / destroying infrastructure and more. 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Dynamic workers are VMs used as delegates to deploy to K8s, databases, and PaaS.  These VMs are provided on demand.  The dynamic worker service manages the lifecycle of those workers</a:t>
            </a:r>
            <a:endParaRPr/>
          </a:p>
        </p:txBody>
      </p:sp>
      <p:sp>
        <p:nvSpPr>
          <p:cNvPr id="598" name="Google Shape;598;g287d581fd41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243c948b8d4_0_20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4" name="Google Shape;604;g243c948b8d4_0_20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5" name="Google Shape;605;g243c948b8d4_0_20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243c948b8d4_0_2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2" name="Google Shape;612;g243c948b8d4_0_2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3" name="Google Shape;613;g243c948b8d4_0_21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98d4cdebe4_0_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298d4cdebe4_0_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g298d4cdebe4_0_1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243c948b8d4_0_2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0" name="Google Shape;620;g243c948b8d4_0_2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1" name="Google Shape;621;g243c948b8d4_0_22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243c948b8d4_0_2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8" name="Google Shape;628;g243c948b8d4_0_22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9" name="Google Shape;629;g243c948b8d4_0_22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243c948b8d4_0_2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6" name="Google Shape;636;g243c948b8d4_0_23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7" name="Google Shape;637;g243c948b8d4_0_23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243c948b8d4_0_24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4" name="Google Shape;644;g243c948b8d4_0_24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5" name="Google Shape;645;g243c948b8d4_0_24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27f372b6c25_1_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" name="Google Shape;650;g27f372b6c25_1_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1" name="Google Shape;651;g27f372b6c25_1_2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g27f372b6c25_1_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5" name="Google Shape;675;g27f372b6c25_1_4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6" name="Google Shape;676;g27f372b6c25_1_4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243c948b8d4_0_30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" name="Google Shape;700;g243c948b8d4_0_30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1" name="Google Shape;701;g243c948b8d4_0_30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27f372b6c25_1_6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8" name="Google Shape;708;g27f372b6c25_1_6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9" name="Google Shape;709;g27f372b6c25_1_6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g243c948b8d4_0_27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4" name="Google Shape;734;g243c948b8d4_0_27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5" name="Google Shape;735;g243c948b8d4_0_27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243c948b8d4_0_30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243c948b8d4_0_30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2" name="Google Shape;752;g243c948b8d4_0_30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29937678350_0_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29937678350_0_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g29937678350_0_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g287d581fd41_0_1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7" name="Google Shape;757;g287d581fd41_0_14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cloud platform is made up four key components, the reefs, the cloud portal, the hubs, and the dynamic workers.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The reefs are where customer’s Octopus Deploy instances are hosted.  Each customer gets a container running in a dedicated namespace, a dedicated customer database, and a dedicated file share.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The instances are deployed to the reefs using the Octopus Deploy Hub Instance. 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The cloud portal is responsible for managing the reefs.  It invokes the Octopus Deploy hub instance to have it do deployments, provision / destroying infrastructure and more. 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Dynamic workers are VMs used as delegates to deploy to K8s, databases, and PaaS.  These VMs are provided on demand.  The dynamic worker service manages the lifecycle of those workers</a:t>
            </a:r>
            <a:endParaRPr/>
          </a:p>
        </p:txBody>
      </p:sp>
      <p:sp>
        <p:nvSpPr>
          <p:cNvPr id="758" name="Google Shape;758;g287d581fd41_0_14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g243f8ea5f2f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4" name="Google Shape;764;g243f8ea5f2f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5" name="Google Shape;765;g243f8ea5f2f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g243f8ea5f2f_0_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0" name="Google Shape;770;g243f8ea5f2f_0_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1" name="Google Shape;771;g243f8ea5f2f_0_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g296834d0909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7" name="Google Shape;777;g296834d0909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8" name="Google Shape;778;g296834d0909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g2521bf81126_0_68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5" name="Google Shape;785;g2521bf81126_0_68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6" name="Google Shape;786;g2521bf81126_0_68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298d4cdebe4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298d4cdebe4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g298d4cdebe4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28051c75baf_0_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28051c75baf_0_3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g28051c75baf_0_3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27ccea2b135_0_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27ccea2b135_0_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g27ccea2b135_0_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243c948a599_0_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243c948a599_0_3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g243c948a599_0_3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5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5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5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5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9.png"/><Relationship Id="rId4" Type="http://schemas.openxmlformats.org/officeDocument/2006/relationships/image" Target="../media/image12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10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5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5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5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Relationship Id="rId3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14.png"/><Relationship Id="rId4" Type="http://schemas.openxmlformats.org/officeDocument/2006/relationships/image" Target="../media/image4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14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Relationship Id="rId3" Type="http://schemas.openxmlformats.org/officeDocument/2006/relationships/image" Target="../media/image5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Relationship Id="rId3" Type="http://schemas.openxmlformats.org/officeDocument/2006/relationships/image" Target="../media/image5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Relationship Id="rId3" Type="http://schemas.openxmlformats.org/officeDocument/2006/relationships/image" Target="../media/image5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Relationship Id="rId3" Type="http://schemas.openxmlformats.org/officeDocument/2006/relationships/image" Target="../media/image5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5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Relationship Id="rId3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Relationship Id="rId3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9.png"/><Relationship Id="rId4" Type="http://schemas.openxmlformats.org/officeDocument/2006/relationships/image" Target="../media/image12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10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4.png"/><Relationship Id="rId4" Type="http://schemas.openxmlformats.org/officeDocument/2006/relationships/image" Target="../media/image4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5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5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5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ark background">
  <p:cSld name="COVER">
    <p:bg>
      <p:bgPr>
        <a:gradFill>
          <a:gsLst>
            <a:gs pos="0">
              <a:srgbClr val="004167"/>
            </a:gs>
            <a:gs pos="50000">
              <a:srgbClr val="07121A"/>
            </a:gs>
            <a:gs pos="100000">
              <a:srgbClr val="0C2639"/>
            </a:gs>
          </a:gsLst>
          <a:lin ang="8099331" scaled="0"/>
        </a:grad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2"/>
          <p:cNvPicPr preferRelativeResize="0"/>
          <p:nvPr/>
        </p:nvPicPr>
        <p:blipFill rotWithShape="1">
          <a:blip r:embed="rId2">
            <a:alphaModFix/>
          </a:blip>
          <a:srcRect b="-11682" l="-1595" r="77637" t="-12464"/>
          <a:stretch/>
        </p:blipFill>
        <p:spPr>
          <a:xfrm>
            <a:off x="16955945" y="9138100"/>
            <a:ext cx="697431" cy="778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ght UI example">
  <p:cSld name="INDUSTRY">
    <p:bg>
      <p:bgPr>
        <a:gradFill>
          <a:gsLst>
            <a:gs pos="0">
              <a:schemeClr val="lt1"/>
            </a:gs>
            <a:gs pos="99000">
              <a:schemeClr val="lt2"/>
            </a:gs>
            <a:gs pos="100000">
              <a:schemeClr val="lt2"/>
            </a:gs>
          </a:gsLst>
          <a:lin ang="5400000" scaled="0"/>
        </a:gra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1064625" y="3412200"/>
            <a:ext cx="6860100" cy="4541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7350" lvl="0" marL="457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00"/>
              <a:buChar char="•"/>
              <a:defRPr b="0" sz="2500">
                <a:solidFill>
                  <a:schemeClr val="dk1"/>
                </a:solidFill>
              </a:defRPr>
            </a:lvl1pPr>
            <a:lvl2pPr indent="-387350" lvl="1" marL="914400">
              <a:spcBef>
                <a:spcPts val="3000"/>
              </a:spcBef>
              <a:spcAft>
                <a:spcPts val="0"/>
              </a:spcAft>
              <a:buSzPts val="2500"/>
              <a:buChar char="•"/>
              <a:defRPr sz="2500"/>
            </a:lvl2pPr>
            <a:lvl3pPr indent="-387350" lvl="2" marL="1371600">
              <a:spcBef>
                <a:spcPts val="3000"/>
              </a:spcBef>
              <a:spcAft>
                <a:spcPts val="0"/>
              </a:spcAft>
              <a:buSzPts val="2500"/>
              <a:buChar char="•"/>
              <a:defRPr sz="2500"/>
            </a:lvl3pPr>
            <a:lvl4pPr indent="-387350" lvl="3" marL="1828800">
              <a:spcBef>
                <a:spcPts val="3000"/>
              </a:spcBef>
              <a:spcAft>
                <a:spcPts val="0"/>
              </a:spcAft>
              <a:buSzPts val="2500"/>
              <a:buChar char="•"/>
              <a:defRPr/>
            </a:lvl4pPr>
            <a:lvl5pPr indent="-387350" lvl="4" marL="2286000">
              <a:spcBef>
                <a:spcPts val="3000"/>
              </a:spcBef>
              <a:spcAft>
                <a:spcPts val="0"/>
              </a:spcAft>
              <a:buSzPts val="2500"/>
              <a:buChar char="•"/>
              <a:defRPr/>
            </a:lvl5pPr>
            <a:lvl6pPr indent="-387350" lvl="5" marL="2743200">
              <a:spcBef>
                <a:spcPts val="3000"/>
              </a:spcBef>
              <a:spcAft>
                <a:spcPts val="0"/>
              </a:spcAft>
              <a:buSzPts val="2500"/>
              <a:buChar char="•"/>
              <a:defRPr/>
            </a:lvl6pPr>
            <a:lvl7pPr indent="-387350" lvl="6" marL="3200400">
              <a:spcBef>
                <a:spcPts val="3000"/>
              </a:spcBef>
              <a:spcAft>
                <a:spcPts val="0"/>
              </a:spcAft>
              <a:buSzPts val="2500"/>
              <a:buChar char="•"/>
              <a:defRPr/>
            </a:lvl7pPr>
            <a:lvl8pPr indent="-387350" lvl="7" marL="3657600">
              <a:spcBef>
                <a:spcPts val="3000"/>
              </a:spcBef>
              <a:spcAft>
                <a:spcPts val="0"/>
              </a:spcAft>
              <a:buSzPts val="2500"/>
              <a:buChar char="•"/>
              <a:defRPr/>
            </a:lvl8pPr>
            <a:lvl9pPr indent="-387350" lvl="8" marL="4114800">
              <a:spcBef>
                <a:spcPts val="3000"/>
              </a:spcBef>
              <a:spcAft>
                <a:spcPts val="3000"/>
              </a:spcAft>
              <a:buSzPts val="2500"/>
              <a:buChar char="•"/>
              <a:defRPr/>
            </a:lvl9pPr>
          </a:lstStyle>
          <a:p/>
        </p:txBody>
      </p:sp>
      <p:pic>
        <p:nvPicPr>
          <p:cNvPr id="79" name="Google Shape;79;p11"/>
          <p:cNvPicPr preferRelativeResize="0"/>
          <p:nvPr/>
        </p:nvPicPr>
        <p:blipFill rotWithShape="1">
          <a:blip r:embed="rId2">
            <a:alphaModFix/>
          </a:blip>
          <a:srcRect b="56102" l="3890" r="6060" t="12828"/>
          <a:stretch/>
        </p:blipFill>
        <p:spPr>
          <a:xfrm>
            <a:off x="0" y="8262375"/>
            <a:ext cx="17881602" cy="1796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1"/>
          <p:cNvPicPr preferRelativeResize="0"/>
          <p:nvPr/>
        </p:nvPicPr>
        <p:blipFill rotWithShape="1">
          <a:blip r:embed="rId3">
            <a:alphaModFix/>
          </a:blip>
          <a:srcRect b="0" l="0" r="22100" t="0"/>
          <a:stretch/>
        </p:blipFill>
        <p:spPr>
          <a:xfrm>
            <a:off x="6204150" y="-842250"/>
            <a:ext cx="11677425" cy="11989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1"/>
          <p:cNvPicPr preferRelativeResize="0"/>
          <p:nvPr/>
        </p:nvPicPr>
        <p:blipFill rotWithShape="1">
          <a:blip r:embed="rId4">
            <a:alphaModFix/>
          </a:blip>
          <a:srcRect b="-11682" l="-1595" r="77637" t="-12464"/>
          <a:stretch/>
        </p:blipFill>
        <p:spPr>
          <a:xfrm>
            <a:off x="16955945" y="9138100"/>
            <a:ext cx="697431" cy="778775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1"/>
          <p:cNvSpPr/>
          <p:nvPr>
            <p:ph idx="2" type="pic"/>
          </p:nvPr>
        </p:nvSpPr>
        <p:spPr>
          <a:xfrm>
            <a:off x="9034626" y="1407431"/>
            <a:ext cx="8847000" cy="5345100"/>
          </a:xfrm>
          <a:prstGeom prst="rect">
            <a:avLst/>
          </a:prstGeom>
          <a:noFill/>
          <a:ln>
            <a:noFill/>
          </a:ln>
        </p:spPr>
      </p:sp>
      <p:sp>
        <p:nvSpPr>
          <p:cNvPr id="83" name="Google Shape;83;p11"/>
          <p:cNvSpPr txBox="1"/>
          <p:nvPr>
            <p:ph idx="3" type="subTitle"/>
          </p:nvPr>
        </p:nvSpPr>
        <p:spPr>
          <a:xfrm>
            <a:off x="1064625" y="1446850"/>
            <a:ext cx="6860100" cy="17046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>
              <a:spcBef>
                <a:spcPts val="1000"/>
              </a:spcBef>
              <a:spcAft>
                <a:spcPts val="0"/>
              </a:spcAft>
              <a:buSzPts val="5200"/>
              <a:buNone/>
              <a:defRPr/>
            </a:lvl1pPr>
            <a:lvl2pPr lvl="1" rtl="0">
              <a:spcBef>
                <a:spcPts val="300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3000"/>
              </a:spcBef>
              <a:spcAft>
                <a:spcPts val="0"/>
              </a:spcAft>
              <a:buSzPts val="2900"/>
              <a:buNone/>
              <a:defRPr/>
            </a:lvl3pPr>
            <a:lvl4pPr lvl="3" rtl="0">
              <a:spcBef>
                <a:spcPts val="3000"/>
              </a:spcBef>
              <a:spcAft>
                <a:spcPts val="0"/>
              </a:spcAft>
              <a:buSzPts val="2500"/>
              <a:buNone/>
              <a:defRPr/>
            </a:lvl4pPr>
            <a:lvl5pPr lvl="4" rtl="0">
              <a:spcBef>
                <a:spcPts val="3000"/>
              </a:spcBef>
              <a:spcAft>
                <a:spcPts val="0"/>
              </a:spcAft>
              <a:buSzPts val="2500"/>
              <a:buNone/>
              <a:defRPr/>
            </a:lvl5pPr>
            <a:lvl6pPr lvl="5" rtl="0">
              <a:spcBef>
                <a:spcPts val="3000"/>
              </a:spcBef>
              <a:spcAft>
                <a:spcPts val="0"/>
              </a:spcAft>
              <a:buSzPts val="2500"/>
              <a:buNone/>
              <a:defRPr/>
            </a:lvl6pPr>
            <a:lvl7pPr lvl="6" rtl="0">
              <a:spcBef>
                <a:spcPts val="3000"/>
              </a:spcBef>
              <a:spcAft>
                <a:spcPts val="0"/>
              </a:spcAft>
              <a:buSzPts val="2500"/>
              <a:buNone/>
              <a:defRPr/>
            </a:lvl7pPr>
            <a:lvl8pPr lvl="7" rtl="0">
              <a:spcBef>
                <a:spcPts val="3000"/>
              </a:spcBef>
              <a:spcAft>
                <a:spcPts val="0"/>
              </a:spcAft>
              <a:buSzPts val="2500"/>
              <a:buNone/>
              <a:defRPr/>
            </a:lvl8pPr>
            <a:lvl9pPr lvl="8" rtl="0">
              <a:spcBef>
                <a:spcPts val="3000"/>
              </a:spcBef>
              <a:spcAft>
                <a:spcPts val="3000"/>
              </a:spcAft>
              <a:buSzPts val="2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ark UI example">
  <p:cSld name="INDUSTRY_1">
    <p:bg>
      <p:bgPr>
        <a:gradFill>
          <a:gsLst>
            <a:gs pos="0">
              <a:srgbClr val="004167"/>
            </a:gs>
            <a:gs pos="50000">
              <a:srgbClr val="07121A"/>
            </a:gs>
            <a:gs pos="100000">
              <a:srgbClr val="0C2639"/>
            </a:gs>
          </a:gsLst>
          <a:lin ang="8099331" scaled="0"/>
        </a:gra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2"/>
          <p:cNvPicPr preferRelativeResize="0"/>
          <p:nvPr/>
        </p:nvPicPr>
        <p:blipFill rotWithShape="1">
          <a:blip r:embed="rId2">
            <a:alphaModFix/>
          </a:blip>
          <a:srcRect b="56102" l="3890" r="6060" t="12828"/>
          <a:stretch/>
        </p:blipFill>
        <p:spPr>
          <a:xfrm>
            <a:off x="0" y="8262375"/>
            <a:ext cx="17881602" cy="1796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2"/>
          <p:cNvPicPr preferRelativeResize="0"/>
          <p:nvPr/>
        </p:nvPicPr>
        <p:blipFill rotWithShape="1">
          <a:blip r:embed="rId3">
            <a:alphaModFix/>
          </a:blip>
          <a:srcRect b="0" l="0" r="22100" t="0"/>
          <a:stretch/>
        </p:blipFill>
        <p:spPr>
          <a:xfrm>
            <a:off x="6204150" y="-842250"/>
            <a:ext cx="11677425" cy="11989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2"/>
          <p:cNvPicPr preferRelativeResize="0"/>
          <p:nvPr/>
        </p:nvPicPr>
        <p:blipFill rotWithShape="1">
          <a:blip r:embed="rId4">
            <a:alphaModFix/>
          </a:blip>
          <a:srcRect b="-11682" l="-1595" r="77637" t="-12464"/>
          <a:stretch/>
        </p:blipFill>
        <p:spPr>
          <a:xfrm>
            <a:off x="16955945" y="9138100"/>
            <a:ext cx="697431" cy="778775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2"/>
          <p:cNvSpPr/>
          <p:nvPr>
            <p:ph idx="2" type="pic"/>
          </p:nvPr>
        </p:nvSpPr>
        <p:spPr>
          <a:xfrm>
            <a:off x="9034626" y="1407431"/>
            <a:ext cx="8847000" cy="5345100"/>
          </a:xfrm>
          <a:prstGeom prst="rect">
            <a:avLst/>
          </a:prstGeom>
          <a:noFill/>
          <a:ln>
            <a:noFill/>
          </a:ln>
        </p:spPr>
      </p:sp>
      <p:sp>
        <p:nvSpPr>
          <p:cNvPr id="89" name="Google Shape;89;p12"/>
          <p:cNvSpPr txBox="1"/>
          <p:nvPr>
            <p:ph idx="1" type="body"/>
          </p:nvPr>
        </p:nvSpPr>
        <p:spPr>
          <a:xfrm>
            <a:off x="1064625" y="3412200"/>
            <a:ext cx="6860100" cy="4541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indent="-387350" lvl="0" marL="457200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500"/>
              <a:buChar char="•"/>
              <a:defRPr b="0" sz="2500">
                <a:solidFill>
                  <a:schemeClr val="accent5"/>
                </a:solidFill>
              </a:defRPr>
            </a:lvl1pPr>
            <a:lvl2pPr indent="-387350" lvl="1" marL="914400" rtl="0">
              <a:spcBef>
                <a:spcPts val="3000"/>
              </a:spcBef>
              <a:spcAft>
                <a:spcPts val="0"/>
              </a:spcAft>
              <a:buClr>
                <a:schemeClr val="accent5"/>
              </a:buClr>
              <a:buSzPts val="2500"/>
              <a:buChar char="•"/>
              <a:defRPr sz="2500">
                <a:solidFill>
                  <a:schemeClr val="accent5"/>
                </a:solidFill>
              </a:defRPr>
            </a:lvl2pPr>
            <a:lvl3pPr indent="-387350" lvl="2" marL="1371600" rtl="0">
              <a:spcBef>
                <a:spcPts val="3000"/>
              </a:spcBef>
              <a:spcAft>
                <a:spcPts val="0"/>
              </a:spcAft>
              <a:buClr>
                <a:schemeClr val="accent5"/>
              </a:buClr>
              <a:buSzPts val="2500"/>
              <a:buChar char="•"/>
              <a:defRPr sz="2500">
                <a:solidFill>
                  <a:schemeClr val="accent5"/>
                </a:solidFill>
              </a:defRPr>
            </a:lvl3pPr>
            <a:lvl4pPr indent="-387350" lvl="3" marL="1828800" rtl="0">
              <a:spcBef>
                <a:spcPts val="3000"/>
              </a:spcBef>
              <a:spcAft>
                <a:spcPts val="0"/>
              </a:spcAft>
              <a:buClr>
                <a:schemeClr val="accent5"/>
              </a:buClr>
              <a:buSzPts val="2500"/>
              <a:buChar char="•"/>
              <a:defRPr>
                <a:solidFill>
                  <a:schemeClr val="accent5"/>
                </a:solidFill>
              </a:defRPr>
            </a:lvl4pPr>
            <a:lvl5pPr indent="-387350" lvl="4" marL="2286000" rtl="0">
              <a:spcBef>
                <a:spcPts val="3000"/>
              </a:spcBef>
              <a:spcAft>
                <a:spcPts val="0"/>
              </a:spcAft>
              <a:buClr>
                <a:schemeClr val="accent5"/>
              </a:buClr>
              <a:buSzPts val="2500"/>
              <a:buChar char="•"/>
              <a:defRPr>
                <a:solidFill>
                  <a:schemeClr val="accent5"/>
                </a:solidFill>
              </a:defRPr>
            </a:lvl5pPr>
            <a:lvl6pPr indent="-387350" lvl="5" marL="2743200" rtl="0">
              <a:spcBef>
                <a:spcPts val="3000"/>
              </a:spcBef>
              <a:spcAft>
                <a:spcPts val="0"/>
              </a:spcAft>
              <a:buClr>
                <a:schemeClr val="accent5"/>
              </a:buClr>
              <a:buSzPts val="2500"/>
              <a:buChar char="•"/>
              <a:defRPr>
                <a:solidFill>
                  <a:schemeClr val="accent5"/>
                </a:solidFill>
              </a:defRPr>
            </a:lvl6pPr>
            <a:lvl7pPr indent="-387350" lvl="6" marL="3200400" rtl="0">
              <a:spcBef>
                <a:spcPts val="3000"/>
              </a:spcBef>
              <a:spcAft>
                <a:spcPts val="0"/>
              </a:spcAft>
              <a:buClr>
                <a:schemeClr val="accent5"/>
              </a:buClr>
              <a:buSzPts val="2500"/>
              <a:buChar char="•"/>
              <a:defRPr>
                <a:solidFill>
                  <a:schemeClr val="accent5"/>
                </a:solidFill>
              </a:defRPr>
            </a:lvl7pPr>
            <a:lvl8pPr indent="-387350" lvl="7" marL="3657600" rtl="0">
              <a:spcBef>
                <a:spcPts val="3000"/>
              </a:spcBef>
              <a:spcAft>
                <a:spcPts val="0"/>
              </a:spcAft>
              <a:buClr>
                <a:schemeClr val="accent5"/>
              </a:buClr>
              <a:buSzPts val="2500"/>
              <a:buChar char="•"/>
              <a:defRPr>
                <a:solidFill>
                  <a:schemeClr val="accent5"/>
                </a:solidFill>
              </a:defRPr>
            </a:lvl8pPr>
            <a:lvl9pPr indent="-387350" lvl="8" marL="4114800" rtl="0">
              <a:spcBef>
                <a:spcPts val="3000"/>
              </a:spcBef>
              <a:spcAft>
                <a:spcPts val="3000"/>
              </a:spcAft>
              <a:buClr>
                <a:schemeClr val="accent5"/>
              </a:buClr>
              <a:buSzPts val="2500"/>
              <a:buChar char="•"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90" name="Google Shape;90;p12"/>
          <p:cNvSpPr txBox="1"/>
          <p:nvPr>
            <p:ph idx="3" type="subTitle"/>
          </p:nvPr>
        </p:nvSpPr>
        <p:spPr>
          <a:xfrm>
            <a:off x="1064625" y="1446850"/>
            <a:ext cx="6860100" cy="17046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300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3000"/>
              </a:spcBef>
              <a:spcAft>
                <a:spcPts val="0"/>
              </a:spcAft>
              <a:buSzPts val="2900"/>
              <a:buNone/>
              <a:defRPr/>
            </a:lvl3pPr>
            <a:lvl4pPr lvl="3" rtl="0">
              <a:spcBef>
                <a:spcPts val="3000"/>
              </a:spcBef>
              <a:spcAft>
                <a:spcPts val="0"/>
              </a:spcAft>
              <a:buSzPts val="2500"/>
              <a:buNone/>
              <a:defRPr/>
            </a:lvl4pPr>
            <a:lvl5pPr lvl="4" rtl="0">
              <a:spcBef>
                <a:spcPts val="3000"/>
              </a:spcBef>
              <a:spcAft>
                <a:spcPts val="0"/>
              </a:spcAft>
              <a:buSzPts val="2500"/>
              <a:buNone/>
              <a:defRPr/>
            </a:lvl5pPr>
            <a:lvl6pPr lvl="5" rtl="0">
              <a:spcBef>
                <a:spcPts val="3000"/>
              </a:spcBef>
              <a:spcAft>
                <a:spcPts val="0"/>
              </a:spcAft>
              <a:buSzPts val="2500"/>
              <a:buNone/>
              <a:defRPr/>
            </a:lvl6pPr>
            <a:lvl7pPr lvl="6" rtl="0">
              <a:spcBef>
                <a:spcPts val="3000"/>
              </a:spcBef>
              <a:spcAft>
                <a:spcPts val="0"/>
              </a:spcAft>
              <a:buSzPts val="2500"/>
              <a:buNone/>
              <a:defRPr/>
            </a:lvl7pPr>
            <a:lvl8pPr lvl="7" rtl="0">
              <a:spcBef>
                <a:spcPts val="3000"/>
              </a:spcBef>
              <a:spcAft>
                <a:spcPts val="0"/>
              </a:spcAft>
              <a:buSzPts val="2500"/>
              <a:buNone/>
              <a:defRPr/>
            </a:lvl8pPr>
            <a:lvl9pPr lvl="8" rtl="0">
              <a:spcBef>
                <a:spcPts val="3000"/>
              </a:spcBef>
              <a:spcAft>
                <a:spcPts val="3000"/>
              </a:spcAft>
              <a:buSzPts val="2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ght content">
  <p:cSld name="PARTNER SOLUTION">
    <p:bg>
      <p:bgPr>
        <a:gradFill>
          <a:gsLst>
            <a:gs pos="0">
              <a:schemeClr val="lt1"/>
            </a:gs>
            <a:gs pos="99000">
              <a:schemeClr val="lt2"/>
            </a:gs>
            <a:gs pos="100000">
              <a:schemeClr val="lt2"/>
            </a:gs>
          </a:gsLst>
          <a:lin ang="5400000" scaled="0"/>
        </a:grad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3"/>
          <p:cNvPicPr preferRelativeResize="0"/>
          <p:nvPr/>
        </p:nvPicPr>
        <p:blipFill rotWithShape="1">
          <a:blip r:embed="rId2">
            <a:alphaModFix/>
          </a:blip>
          <a:srcRect b="-11682" l="-1595" r="77637" t="-12464"/>
          <a:stretch/>
        </p:blipFill>
        <p:spPr>
          <a:xfrm>
            <a:off x="16955945" y="9138100"/>
            <a:ext cx="697431" cy="77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3"/>
          <p:cNvPicPr preferRelativeResize="0"/>
          <p:nvPr/>
        </p:nvPicPr>
        <p:blipFill rotWithShape="1">
          <a:blip r:embed="rId3">
            <a:alphaModFix/>
          </a:blip>
          <a:srcRect b="59934" l="586" r="0" t="0"/>
          <a:stretch/>
        </p:blipFill>
        <p:spPr>
          <a:xfrm>
            <a:off x="0" y="8409025"/>
            <a:ext cx="17881599" cy="164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3"/>
          <p:cNvPicPr preferRelativeResize="0"/>
          <p:nvPr/>
        </p:nvPicPr>
        <p:blipFill rotWithShape="1">
          <a:blip r:embed="rId2">
            <a:alphaModFix/>
          </a:blip>
          <a:srcRect b="-11682" l="-1595" r="77637" t="-12464"/>
          <a:stretch/>
        </p:blipFill>
        <p:spPr>
          <a:xfrm>
            <a:off x="16955945" y="9138100"/>
            <a:ext cx="697431" cy="778775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3"/>
          <p:cNvSpPr txBox="1"/>
          <p:nvPr>
            <p:ph idx="1" type="subTitle"/>
          </p:nvPr>
        </p:nvSpPr>
        <p:spPr>
          <a:xfrm>
            <a:off x="3479775" y="1202625"/>
            <a:ext cx="10882500" cy="985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1000"/>
              </a:spcBef>
              <a:spcAft>
                <a:spcPts val="0"/>
              </a:spcAft>
              <a:buSzPts val="5200"/>
              <a:buNone/>
              <a:defRPr/>
            </a:lvl1pPr>
            <a:lvl2pPr lvl="1">
              <a:spcBef>
                <a:spcPts val="300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3000"/>
              </a:spcBef>
              <a:spcAft>
                <a:spcPts val="0"/>
              </a:spcAft>
              <a:buSzPts val="2900"/>
              <a:buNone/>
              <a:defRPr/>
            </a:lvl3pPr>
            <a:lvl4pPr lvl="3">
              <a:spcBef>
                <a:spcPts val="3000"/>
              </a:spcBef>
              <a:spcAft>
                <a:spcPts val="0"/>
              </a:spcAft>
              <a:buSzPts val="2500"/>
              <a:buNone/>
              <a:defRPr/>
            </a:lvl4pPr>
            <a:lvl5pPr lvl="4">
              <a:spcBef>
                <a:spcPts val="3000"/>
              </a:spcBef>
              <a:spcAft>
                <a:spcPts val="0"/>
              </a:spcAft>
              <a:buSzPts val="2500"/>
              <a:buNone/>
              <a:defRPr/>
            </a:lvl5pPr>
            <a:lvl6pPr lvl="5">
              <a:spcBef>
                <a:spcPts val="3000"/>
              </a:spcBef>
              <a:spcAft>
                <a:spcPts val="0"/>
              </a:spcAft>
              <a:buSzPts val="2500"/>
              <a:buNone/>
              <a:defRPr/>
            </a:lvl6pPr>
            <a:lvl7pPr lvl="6">
              <a:spcBef>
                <a:spcPts val="3000"/>
              </a:spcBef>
              <a:spcAft>
                <a:spcPts val="0"/>
              </a:spcAft>
              <a:buSzPts val="2500"/>
              <a:buNone/>
              <a:defRPr/>
            </a:lvl7pPr>
            <a:lvl8pPr lvl="7">
              <a:spcBef>
                <a:spcPts val="3000"/>
              </a:spcBef>
              <a:spcAft>
                <a:spcPts val="0"/>
              </a:spcAft>
              <a:buSzPts val="2500"/>
              <a:buNone/>
              <a:defRPr/>
            </a:lvl8pPr>
            <a:lvl9pPr lvl="8">
              <a:spcBef>
                <a:spcPts val="3000"/>
              </a:spcBef>
              <a:spcAft>
                <a:spcPts val="3000"/>
              </a:spcAft>
              <a:buSzPts val="2500"/>
              <a:buNone/>
              <a:defRPr/>
            </a:lvl9pPr>
          </a:lstStyle>
          <a:p/>
        </p:txBody>
      </p:sp>
      <p:sp>
        <p:nvSpPr>
          <p:cNvPr id="96" name="Google Shape;96;p13"/>
          <p:cNvSpPr txBox="1"/>
          <p:nvPr>
            <p:ph idx="2" type="body"/>
          </p:nvPr>
        </p:nvSpPr>
        <p:spPr>
          <a:xfrm>
            <a:off x="3479775" y="2677575"/>
            <a:ext cx="10882500" cy="55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735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00"/>
              <a:buChar char="●"/>
              <a:defRPr b="0" i="0" sz="2500" u="none" cap="none" strike="noStrike">
                <a:solidFill>
                  <a:schemeClr val="dk1"/>
                </a:solidFill>
              </a:defRPr>
            </a:lvl1pPr>
            <a:lvl2pPr indent="-450850" lvl="1" marL="914400" marR="0" rtl="0" algn="l">
              <a:lnSpc>
                <a:spcPct val="115000"/>
              </a:lnSpc>
              <a:spcBef>
                <a:spcPts val="3000"/>
              </a:spcBef>
              <a:spcAft>
                <a:spcPts val="0"/>
              </a:spcAft>
              <a:buSzPts val="3500"/>
              <a:buChar char="○"/>
              <a:defRPr i="0" u="none" cap="none" strike="noStrike"/>
            </a:lvl2pPr>
            <a:lvl3pPr indent="-412750" lvl="2" marL="1371600" marR="0" rtl="0" algn="l">
              <a:lnSpc>
                <a:spcPct val="115000"/>
              </a:lnSpc>
              <a:spcBef>
                <a:spcPts val="3000"/>
              </a:spcBef>
              <a:spcAft>
                <a:spcPts val="0"/>
              </a:spcAft>
              <a:buSzPts val="2900"/>
              <a:buChar char="■"/>
              <a:defRPr i="0" u="none" cap="none" strike="noStrike"/>
            </a:lvl3pPr>
            <a:lvl4pPr indent="-387350" lvl="3" marL="1828800" marR="0" rtl="0" algn="l">
              <a:lnSpc>
                <a:spcPct val="115000"/>
              </a:lnSpc>
              <a:spcBef>
                <a:spcPts val="3000"/>
              </a:spcBef>
              <a:spcAft>
                <a:spcPts val="0"/>
              </a:spcAft>
              <a:buSzPts val="2500"/>
              <a:buChar char="●"/>
              <a:defRPr i="0" u="none" cap="none" strike="noStrike"/>
            </a:lvl4pPr>
            <a:lvl5pPr indent="-387350" lvl="4" marL="2286000" marR="0" rtl="0" algn="l">
              <a:lnSpc>
                <a:spcPct val="115000"/>
              </a:lnSpc>
              <a:spcBef>
                <a:spcPts val="3000"/>
              </a:spcBef>
              <a:spcAft>
                <a:spcPts val="0"/>
              </a:spcAft>
              <a:buSzPts val="2500"/>
              <a:buChar char="○"/>
              <a:defRPr i="0" u="none" cap="none" strike="noStrike"/>
            </a:lvl5pPr>
            <a:lvl6pPr indent="-387350" lvl="5" marL="2743200" marR="0" rtl="0" algn="l">
              <a:lnSpc>
                <a:spcPct val="115000"/>
              </a:lnSpc>
              <a:spcBef>
                <a:spcPts val="3000"/>
              </a:spcBef>
              <a:spcAft>
                <a:spcPts val="0"/>
              </a:spcAft>
              <a:buSzPts val="2500"/>
              <a:buChar char="■"/>
              <a:defRPr i="0" u="none" cap="none" strike="noStrike"/>
            </a:lvl6pPr>
            <a:lvl7pPr indent="-387350" lvl="6" marL="3200400" marR="0" rtl="0" algn="l">
              <a:lnSpc>
                <a:spcPct val="115000"/>
              </a:lnSpc>
              <a:spcBef>
                <a:spcPts val="3000"/>
              </a:spcBef>
              <a:spcAft>
                <a:spcPts val="0"/>
              </a:spcAft>
              <a:buSzPts val="2500"/>
              <a:buChar char="●"/>
              <a:defRPr i="0" u="none" cap="none" strike="noStrike"/>
            </a:lvl7pPr>
            <a:lvl8pPr indent="-387350" lvl="7" marL="3657600" marR="0" rtl="0" algn="l">
              <a:lnSpc>
                <a:spcPct val="115000"/>
              </a:lnSpc>
              <a:spcBef>
                <a:spcPts val="3000"/>
              </a:spcBef>
              <a:spcAft>
                <a:spcPts val="0"/>
              </a:spcAft>
              <a:buSzPts val="2500"/>
              <a:buChar char="○"/>
              <a:defRPr i="0" u="none" cap="none" strike="noStrike"/>
            </a:lvl8pPr>
            <a:lvl9pPr indent="-387350" lvl="8" marL="4114800" marR="0" rtl="0" algn="l">
              <a:lnSpc>
                <a:spcPct val="115000"/>
              </a:lnSpc>
              <a:spcBef>
                <a:spcPts val="3000"/>
              </a:spcBef>
              <a:spcAft>
                <a:spcPts val="3000"/>
              </a:spcAft>
              <a:buSzPts val="2500"/>
              <a:buChar char="■"/>
              <a:defRPr i="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ark content">
  <p:cSld name="PARTNER SOLUTION_2">
    <p:bg>
      <p:bgPr>
        <a:gradFill>
          <a:gsLst>
            <a:gs pos="0">
              <a:srgbClr val="004167"/>
            </a:gs>
            <a:gs pos="50000">
              <a:srgbClr val="07121A"/>
            </a:gs>
            <a:gs pos="100000">
              <a:srgbClr val="0C2639"/>
            </a:gs>
          </a:gsLst>
          <a:lin ang="8099331" scaled="0"/>
        </a:grad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4"/>
          <p:cNvPicPr preferRelativeResize="0"/>
          <p:nvPr/>
        </p:nvPicPr>
        <p:blipFill rotWithShape="1">
          <a:blip r:embed="rId2">
            <a:alphaModFix/>
          </a:blip>
          <a:srcRect b="-11682" l="-1595" r="77637" t="-12464"/>
          <a:stretch/>
        </p:blipFill>
        <p:spPr>
          <a:xfrm>
            <a:off x="16955945" y="9138100"/>
            <a:ext cx="697431" cy="77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4"/>
          <p:cNvPicPr preferRelativeResize="0"/>
          <p:nvPr/>
        </p:nvPicPr>
        <p:blipFill rotWithShape="1">
          <a:blip r:embed="rId3">
            <a:alphaModFix/>
          </a:blip>
          <a:srcRect b="59934" l="586" r="0" t="0"/>
          <a:stretch/>
        </p:blipFill>
        <p:spPr>
          <a:xfrm>
            <a:off x="0" y="8409025"/>
            <a:ext cx="17881599" cy="164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4"/>
          <p:cNvPicPr preferRelativeResize="0"/>
          <p:nvPr/>
        </p:nvPicPr>
        <p:blipFill rotWithShape="1">
          <a:blip r:embed="rId2">
            <a:alphaModFix/>
          </a:blip>
          <a:srcRect b="-11682" l="-1595" r="77637" t="-12464"/>
          <a:stretch/>
        </p:blipFill>
        <p:spPr>
          <a:xfrm>
            <a:off x="16955945" y="9138100"/>
            <a:ext cx="697431" cy="778775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4"/>
          <p:cNvSpPr txBox="1"/>
          <p:nvPr>
            <p:ph idx="1" type="subTitle"/>
          </p:nvPr>
        </p:nvSpPr>
        <p:spPr>
          <a:xfrm>
            <a:off x="3479775" y="1202625"/>
            <a:ext cx="10882500" cy="985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300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3000"/>
              </a:spcBef>
              <a:spcAft>
                <a:spcPts val="0"/>
              </a:spcAft>
              <a:buSzPts val="2900"/>
              <a:buNone/>
              <a:defRPr/>
            </a:lvl3pPr>
            <a:lvl4pPr lvl="3" rtl="0">
              <a:spcBef>
                <a:spcPts val="3000"/>
              </a:spcBef>
              <a:spcAft>
                <a:spcPts val="0"/>
              </a:spcAft>
              <a:buSzPts val="2500"/>
              <a:buNone/>
              <a:defRPr/>
            </a:lvl4pPr>
            <a:lvl5pPr lvl="4" rtl="0">
              <a:spcBef>
                <a:spcPts val="3000"/>
              </a:spcBef>
              <a:spcAft>
                <a:spcPts val="0"/>
              </a:spcAft>
              <a:buSzPts val="2500"/>
              <a:buNone/>
              <a:defRPr/>
            </a:lvl5pPr>
            <a:lvl6pPr lvl="5" rtl="0">
              <a:spcBef>
                <a:spcPts val="3000"/>
              </a:spcBef>
              <a:spcAft>
                <a:spcPts val="0"/>
              </a:spcAft>
              <a:buSzPts val="2500"/>
              <a:buNone/>
              <a:defRPr/>
            </a:lvl6pPr>
            <a:lvl7pPr lvl="6" rtl="0">
              <a:spcBef>
                <a:spcPts val="3000"/>
              </a:spcBef>
              <a:spcAft>
                <a:spcPts val="0"/>
              </a:spcAft>
              <a:buSzPts val="2500"/>
              <a:buNone/>
              <a:defRPr/>
            </a:lvl7pPr>
            <a:lvl8pPr lvl="7" rtl="0">
              <a:spcBef>
                <a:spcPts val="3000"/>
              </a:spcBef>
              <a:spcAft>
                <a:spcPts val="0"/>
              </a:spcAft>
              <a:buSzPts val="2500"/>
              <a:buNone/>
              <a:defRPr/>
            </a:lvl8pPr>
            <a:lvl9pPr lvl="8" rtl="0">
              <a:spcBef>
                <a:spcPts val="3000"/>
              </a:spcBef>
              <a:spcAft>
                <a:spcPts val="3000"/>
              </a:spcAft>
              <a:buSzPts val="2500"/>
              <a:buNone/>
              <a:defRPr/>
            </a:lvl9pPr>
          </a:lstStyle>
          <a:p/>
        </p:txBody>
      </p:sp>
      <p:sp>
        <p:nvSpPr>
          <p:cNvPr id="102" name="Google Shape;102;p14"/>
          <p:cNvSpPr txBox="1"/>
          <p:nvPr>
            <p:ph idx="2" type="body"/>
          </p:nvPr>
        </p:nvSpPr>
        <p:spPr>
          <a:xfrm>
            <a:off x="3479775" y="2677575"/>
            <a:ext cx="10882500" cy="55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735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500"/>
              <a:buChar char="●"/>
              <a:defRPr b="0" i="0" sz="2500" u="none" cap="none" strike="noStrike">
                <a:solidFill>
                  <a:schemeClr val="accent5"/>
                </a:solidFill>
              </a:defRPr>
            </a:lvl1pPr>
            <a:lvl2pPr indent="-450850" lvl="1" marL="914400" marR="0" rtl="0" algn="l">
              <a:lnSpc>
                <a:spcPct val="115000"/>
              </a:lnSpc>
              <a:spcBef>
                <a:spcPts val="3000"/>
              </a:spcBef>
              <a:spcAft>
                <a:spcPts val="0"/>
              </a:spcAft>
              <a:buClr>
                <a:schemeClr val="accent5"/>
              </a:buClr>
              <a:buSzPts val="3500"/>
              <a:buChar char="○"/>
              <a:defRPr i="0" u="none" cap="none" strike="noStrike">
                <a:solidFill>
                  <a:schemeClr val="accent5"/>
                </a:solidFill>
              </a:defRPr>
            </a:lvl2pPr>
            <a:lvl3pPr indent="-412750" lvl="2" marL="1371600" marR="0" rtl="0" algn="l">
              <a:lnSpc>
                <a:spcPct val="115000"/>
              </a:lnSpc>
              <a:spcBef>
                <a:spcPts val="3000"/>
              </a:spcBef>
              <a:spcAft>
                <a:spcPts val="0"/>
              </a:spcAft>
              <a:buClr>
                <a:schemeClr val="accent5"/>
              </a:buClr>
              <a:buSzPts val="2900"/>
              <a:buChar char="■"/>
              <a:defRPr i="0" u="none" cap="none" strike="noStrike">
                <a:solidFill>
                  <a:schemeClr val="accent5"/>
                </a:solidFill>
              </a:defRPr>
            </a:lvl3pPr>
            <a:lvl4pPr indent="-387350" lvl="3" marL="1828800" marR="0" rtl="0" algn="l">
              <a:lnSpc>
                <a:spcPct val="115000"/>
              </a:lnSpc>
              <a:spcBef>
                <a:spcPts val="3000"/>
              </a:spcBef>
              <a:spcAft>
                <a:spcPts val="0"/>
              </a:spcAft>
              <a:buClr>
                <a:schemeClr val="accent5"/>
              </a:buClr>
              <a:buSzPts val="2500"/>
              <a:buChar char="●"/>
              <a:defRPr i="0" u="none" cap="none" strike="noStrike">
                <a:solidFill>
                  <a:schemeClr val="accent5"/>
                </a:solidFill>
              </a:defRPr>
            </a:lvl4pPr>
            <a:lvl5pPr indent="-387350" lvl="4" marL="2286000" marR="0" rtl="0" algn="l">
              <a:lnSpc>
                <a:spcPct val="115000"/>
              </a:lnSpc>
              <a:spcBef>
                <a:spcPts val="3000"/>
              </a:spcBef>
              <a:spcAft>
                <a:spcPts val="0"/>
              </a:spcAft>
              <a:buClr>
                <a:schemeClr val="accent5"/>
              </a:buClr>
              <a:buSzPts val="2500"/>
              <a:buChar char="○"/>
              <a:defRPr i="0" u="none" cap="none" strike="noStrike">
                <a:solidFill>
                  <a:schemeClr val="accent5"/>
                </a:solidFill>
              </a:defRPr>
            </a:lvl5pPr>
            <a:lvl6pPr indent="-387350" lvl="5" marL="2743200" marR="0" rtl="0" algn="l">
              <a:lnSpc>
                <a:spcPct val="115000"/>
              </a:lnSpc>
              <a:spcBef>
                <a:spcPts val="3000"/>
              </a:spcBef>
              <a:spcAft>
                <a:spcPts val="0"/>
              </a:spcAft>
              <a:buClr>
                <a:schemeClr val="accent5"/>
              </a:buClr>
              <a:buSzPts val="2500"/>
              <a:buChar char="■"/>
              <a:defRPr i="0" u="none" cap="none" strike="noStrike">
                <a:solidFill>
                  <a:schemeClr val="accent5"/>
                </a:solidFill>
              </a:defRPr>
            </a:lvl6pPr>
            <a:lvl7pPr indent="-387350" lvl="6" marL="3200400" marR="0" rtl="0" algn="l">
              <a:lnSpc>
                <a:spcPct val="115000"/>
              </a:lnSpc>
              <a:spcBef>
                <a:spcPts val="3000"/>
              </a:spcBef>
              <a:spcAft>
                <a:spcPts val="0"/>
              </a:spcAft>
              <a:buClr>
                <a:schemeClr val="accent5"/>
              </a:buClr>
              <a:buSzPts val="2500"/>
              <a:buChar char="●"/>
              <a:defRPr i="0" u="none" cap="none" strike="noStrike">
                <a:solidFill>
                  <a:schemeClr val="accent5"/>
                </a:solidFill>
              </a:defRPr>
            </a:lvl7pPr>
            <a:lvl8pPr indent="-387350" lvl="7" marL="3657600" marR="0" rtl="0" algn="l">
              <a:lnSpc>
                <a:spcPct val="115000"/>
              </a:lnSpc>
              <a:spcBef>
                <a:spcPts val="3000"/>
              </a:spcBef>
              <a:spcAft>
                <a:spcPts val="0"/>
              </a:spcAft>
              <a:buClr>
                <a:schemeClr val="accent5"/>
              </a:buClr>
              <a:buSzPts val="2500"/>
              <a:buChar char="○"/>
              <a:defRPr i="0" u="none" cap="none" strike="noStrike">
                <a:solidFill>
                  <a:schemeClr val="accent5"/>
                </a:solidFill>
              </a:defRPr>
            </a:lvl8pPr>
            <a:lvl9pPr indent="-387350" lvl="8" marL="4114800" marR="0" rtl="0" algn="l">
              <a:lnSpc>
                <a:spcPct val="115000"/>
              </a:lnSpc>
              <a:spcBef>
                <a:spcPts val="3000"/>
              </a:spcBef>
              <a:spcAft>
                <a:spcPts val="3000"/>
              </a:spcAft>
              <a:buClr>
                <a:schemeClr val="accent5"/>
              </a:buClr>
              <a:buSzPts val="2500"/>
              <a:buChar char="■"/>
              <a:defRPr i="0" u="none" cap="none" strike="noStrike">
                <a:solidFill>
                  <a:schemeClr val="accent5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and image">
  <p:cSld name="PARTNER SOLUTION_1">
    <p:bg>
      <p:bgPr>
        <a:gradFill>
          <a:gsLst>
            <a:gs pos="0">
              <a:schemeClr val="lt1"/>
            </a:gs>
            <a:gs pos="99000">
              <a:schemeClr val="lt2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15"/>
          <p:cNvPicPr preferRelativeResize="0"/>
          <p:nvPr/>
        </p:nvPicPr>
        <p:blipFill rotWithShape="1">
          <a:blip r:embed="rId2">
            <a:alphaModFix/>
          </a:blip>
          <a:srcRect b="-11682" l="-1595" r="77637" t="-12464"/>
          <a:stretch/>
        </p:blipFill>
        <p:spPr>
          <a:xfrm>
            <a:off x="16955945" y="9138100"/>
            <a:ext cx="697431" cy="77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5"/>
          <p:cNvPicPr preferRelativeResize="0"/>
          <p:nvPr/>
        </p:nvPicPr>
        <p:blipFill rotWithShape="1">
          <a:blip r:embed="rId3">
            <a:alphaModFix/>
          </a:blip>
          <a:srcRect b="59934" l="586" r="0" t="0"/>
          <a:stretch/>
        </p:blipFill>
        <p:spPr>
          <a:xfrm>
            <a:off x="0" y="8409025"/>
            <a:ext cx="17881599" cy="164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5"/>
          <p:cNvPicPr preferRelativeResize="0"/>
          <p:nvPr/>
        </p:nvPicPr>
        <p:blipFill rotWithShape="1">
          <a:blip r:embed="rId2">
            <a:alphaModFix/>
          </a:blip>
          <a:srcRect b="-11682" l="-1595" r="77637" t="-12464"/>
          <a:stretch/>
        </p:blipFill>
        <p:spPr>
          <a:xfrm>
            <a:off x="16955945" y="9138100"/>
            <a:ext cx="697431" cy="778775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5"/>
          <p:cNvSpPr txBox="1"/>
          <p:nvPr>
            <p:ph idx="1" type="subTitle"/>
          </p:nvPr>
        </p:nvSpPr>
        <p:spPr>
          <a:xfrm>
            <a:off x="1230625" y="1202625"/>
            <a:ext cx="15380700" cy="985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ctr">
              <a:spcBef>
                <a:spcPts val="1000"/>
              </a:spcBef>
              <a:spcAft>
                <a:spcPts val="0"/>
              </a:spcAft>
              <a:buSzPts val="5200"/>
              <a:buNone/>
              <a:defRPr/>
            </a:lvl1pPr>
            <a:lvl2pPr lvl="1" rtl="0">
              <a:spcBef>
                <a:spcPts val="300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3000"/>
              </a:spcBef>
              <a:spcAft>
                <a:spcPts val="0"/>
              </a:spcAft>
              <a:buSzPts val="2900"/>
              <a:buNone/>
              <a:defRPr/>
            </a:lvl3pPr>
            <a:lvl4pPr lvl="3" rtl="0">
              <a:spcBef>
                <a:spcPts val="3000"/>
              </a:spcBef>
              <a:spcAft>
                <a:spcPts val="0"/>
              </a:spcAft>
              <a:buSzPts val="2500"/>
              <a:buNone/>
              <a:defRPr/>
            </a:lvl4pPr>
            <a:lvl5pPr lvl="4" rtl="0">
              <a:spcBef>
                <a:spcPts val="3000"/>
              </a:spcBef>
              <a:spcAft>
                <a:spcPts val="0"/>
              </a:spcAft>
              <a:buSzPts val="2500"/>
              <a:buNone/>
              <a:defRPr/>
            </a:lvl5pPr>
            <a:lvl6pPr lvl="5" rtl="0">
              <a:spcBef>
                <a:spcPts val="3000"/>
              </a:spcBef>
              <a:spcAft>
                <a:spcPts val="0"/>
              </a:spcAft>
              <a:buSzPts val="2500"/>
              <a:buNone/>
              <a:defRPr/>
            </a:lvl6pPr>
            <a:lvl7pPr lvl="6" rtl="0">
              <a:spcBef>
                <a:spcPts val="3000"/>
              </a:spcBef>
              <a:spcAft>
                <a:spcPts val="0"/>
              </a:spcAft>
              <a:buSzPts val="2500"/>
              <a:buNone/>
              <a:defRPr/>
            </a:lvl7pPr>
            <a:lvl8pPr lvl="7" rtl="0">
              <a:spcBef>
                <a:spcPts val="3000"/>
              </a:spcBef>
              <a:spcAft>
                <a:spcPts val="0"/>
              </a:spcAft>
              <a:buSzPts val="2500"/>
              <a:buNone/>
              <a:defRPr/>
            </a:lvl8pPr>
            <a:lvl9pPr lvl="8" rtl="0">
              <a:spcBef>
                <a:spcPts val="3000"/>
              </a:spcBef>
              <a:spcAft>
                <a:spcPts val="3000"/>
              </a:spcAft>
              <a:buSzPts val="2500"/>
              <a:buNone/>
              <a:defRPr/>
            </a:lvl9pPr>
          </a:lstStyle>
          <a:p/>
        </p:txBody>
      </p:sp>
      <p:sp>
        <p:nvSpPr>
          <p:cNvPr id="108" name="Google Shape;108;p15"/>
          <p:cNvSpPr txBox="1"/>
          <p:nvPr>
            <p:ph idx="2" type="body"/>
          </p:nvPr>
        </p:nvSpPr>
        <p:spPr>
          <a:xfrm>
            <a:off x="1230613" y="2641575"/>
            <a:ext cx="7237200" cy="54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735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00"/>
              <a:buChar char="●"/>
              <a:defRPr b="0" i="0" sz="2500" u="none" cap="none" strike="noStrike">
                <a:solidFill>
                  <a:schemeClr val="dk1"/>
                </a:solidFill>
              </a:defRPr>
            </a:lvl1pPr>
            <a:lvl2pPr indent="-450850" lvl="1" marL="914400" marR="0" rtl="0" algn="l">
              <a:lnSpc>
                <a:spcPct val="115000"/>
              </a:lnSpc>
              <a:spcBef>
                <a:spcPts val="3000"/>
              </a:spcBef>
              <a:spcAft>
                <a:spcPts val="0"/>
              </a:spcAft>
              <a:buSzPts val="3500"/>
              <a:buChar char="○"/>
              <a:defRPr i="0" u="none" cap="none" strike="noStrike"/>
            </a:lvl2pPr>
            <a:lvl3pPr indent="-412750" lvl="2" marL="1371600" marR="0" rtl="0" algn="l">
              <a:lnSpc>
                <a:spcPct val="115000"/>
              </a:lnSpc>
              <a:spcBef>
                <a:spcPts val="3000"/>
              </a:spcBef>
              <a:spcAft>
                <a:spcPts val="0"/>
              </a:spcAft>
              <a:buSzPts val="2900"/>
              <a:buChar char="■"/>
              <a:defRPr i="0" u="none" cap="none" strike="noStrike"/>
            </a:lvl3pPr>
            <a:lvl4pPr indent="-387350" lvl="3" marL="1828800" marR="0" rtl="0" algn="l">
              <a:lnSpc>
                <a:spcPct val="115000"/>
              </a:lnSpc>
              <a:spcBef>
                <a:spcPts val="3000"/>
              </a:spcBef>
              <a:spcAft>
                <a:spcPts val="0"/>
              </a:spcAft>
              <a:buSzPts val="2500"/>
              <a:buChar char="●"/>
              <a:defRPr i="0" u="none" cap="none" strike="noStrike"/>
            </a:lvl4pPr>
            <a:lvl5pPr indent="-387350" lvl="4" marL="2286000" marR="0" rtl="0" algn="l">
              <a:lnSpc>
                <a:spcPct val="115000"/>
              </a:lnSpc>
              <a:spcBef>
                <a:spcPts val="3000"/>
              </a:spcBef>
              <a:spcAft>
                <a:spcPts val="0"/>
              </a:spcAft>
              <a:buSzPts val="2500"/>
              <a:buChar char="○"/>
              <a:defRPr i="0" u="none" cap="none" strike="noStrike"/>
            </a:lvl5pPr>
            <a:lvl6pPr indent="-387350" lvl="5" marL="2743200" marR="0" rtl="0" algn="l">
              <a:lnSpc>
                <a:spcPct val="115000"/>
              </a:lnSpc>
              <a:spcBef>
                <a:spcPts val="3000"/>
              </a:spcBef>
              <a:spcAft>
                <a:spcPts val="0"/>
              </a:spcAft>
              <a:buSzPts val="2500"/>
              <a:buChar char="■"/>
              <a:defRPr i="0" u="none" cap="none" strike="noStrike"/>
            </a:lvl6pPr>
            <a:lvl7pPr indent="-387350" lvl="6" marL="3200400" marR="0" rtl="0" algn="l">
              <a:lnSpc>
                <a:spcPct val="115000"/>
              </a:lnSpc>
              <a:spcBef>
                <a:spcPts val="3000"/>
              </a:spcBef>
              <a:spcAft>
                <a:spcPts val="0"/>
              </a:spcAft>
              <a:buSzPts val="2500"/>
              <a:buChar char="●"/>
              <a:defRPr i="0" u="none" cap="none" strike="noStrike"/>
            </a:lvl7pPr>
            <a:lvl8pPr indent="-387350" lvl="7" marL="3657600" marR="0" rtl="0" algn="l">
              <a:lnSpc>
                <a:spcPct val="115000"/>
              </a:lnSpc>
              <a:spcBef>
                <a:spcPts val="3000"/>
              </a:spcBef>
              <a:spcAft>
                <a:spcPts val="0"/>
              </a:spcAft>
              <a:buSzPts val="2500"/>
              <a:buChar char="○"/>
              <a:defRPr i="0" u="none" cap="none" strike="noStrike"/>
            </a:lvl8pPr>
            <a:lvl9pPr indent="-387350" lvl="8" marL="4114800" marR="0" rtl="0" algn="l">
              <a:lnSpc>
                <a:spcPct val="115000"/>
              </a:lnSpc>
              <a:spcBef>
                <a:spcPts val="3000"/>
              </a:spcBef>
              <a:spcAft>
                <a:spcPts val="3000"/>
              </a:spcAft>
              <a:buSzPts val="2500"/>
              <a:buChar char="■"/>
              <a:defRPr i="0" u="none" cap="none" strike="noStrike"/>
            </a:lvl9pPr>
          </a:lstStyle>
          <a:p/>
        </p:txBody>
      </p:sp>
      <p:sp>
        <p:nvSpPr>
          <p:cNvPr id="109" name="Google Shape;109;p15"/>
          <p:cNvSpPr/>
          <p:nvPr>
            <p:ph idx="3" type="pic"/>
          </p:nvPr>
        </p:nvSpPr>
        <p:spPr>
          <a:xfrm>
            <a:off x="9374238" y="2641600"/>
            <a:ext cx="7237200" cy="5470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ark content and image">
  <p:cSld name="PARTNER SOLUTION_1_1">
    <p:bg>
      <p:bgPr>
        <a:gradFill>
          <a:gsLst>
            <a:gs pos="0">
              <a:srgbClr val="004167"/>
            </a:gs>
            <a:gs pos="50000">
              <a:srgbClr val="07121A"/>
            </a:gs>
            <a:gs pos="100000">
              <a:srgbClr val="0C2639"/>
            </a:gs>
          </a:gsLst>
          <a:lin ang="8099331" scaled="0"/>
        </a:grad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16"/>
          <p:cNvPicPr preferRelativeResize="0"/>
          <p:nvPr/>
        </p:nvPicPr>
        <p:blipFill rotWithShape="1">
          <a:blip r:embed="rId2">
            <a:alphaModFix/>
          </a:blip>
          <a:srcRect b="-11682" l="-1595" r="77637" t="-12464"/>
          <a:stretch/>
        </p:blipFill>
        <p:spPr>
          <a:xfrm>
            <a:off x="16955945" y="9138100"/>
            <a:ext cx="697431" cy="77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6"/>
          <p:cNvPicPr preferRelativeResize="0"/>
          <p:nvPr/>
        </p:nvPicPr>
        <p:blipFill rotWithShape="1">
          <a:blip r:embed="rId3">
            <a:alphaModFix/>
          </a:blip>
          <a:srcRect b="59934" l="586" r="0" t="0"/>
          <a:stretch/>
        </p:blipFill>
        <p:spPr>
          <a:xfrm>
            <a:off x="0" y="8409025"/>
            <a:ext cx="17881599" cy="164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6"/>
          <p:cNvPicPr preferRelativeResize="0"/>
          <p:nvPr/>
        </p:nvPicPr>
        <p:blipFill rotWithShape="1">
          <a:blip r:embed="rId2">
            <a:alphaModFix/>
          </a:blip>
          <a:srcRect b="-11682" l="-1595" r="77637" t="-12464"/>
          <a:stretch/>
        </p:blipFill>
        <p:spPr>
          <a:xfrm>
            <a:off x="16955945" y="9138100"/>
            <a:ext cx="697431" cy="778775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6"/>
          <p:cNvSpPr txBox="1"/>
          <p:nvPr>
            <p:ph idx="1" type="subTitle"/>
          </p:nvPr>
        </p:nvSpPr>
        <p:spPr>
          <a:xfrm>
            <a:off x="1230625" y="1202625"/>
            <a:ext cx="15380700" cy="985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300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3000"/>
              </a:spcBef>
              <a:spcAft>
                <a:spcPts val="0"/>
              </a:spcAft>
              <a:buSzPts val="2900"/>
              <a:buNone/>
              <a:defRPr/>
            </a:lvl3pPr>
            <a:lvl4pPr lvl="3" rtl="0">
              <a:spcBef>
                <a:spcPts val="3000"/>
              </a:spcBef>
              <a:spcAft>
                <a:spcPts val="0"/>
              </a:spcAft>
              <a:buSzPts val="2500"/>
              <a:buNone/>
              <a:defRPr/>
            </a:lvl4pPr>
            <a:lvl5pPr lvl="4" rtl="0">
              <a:spcBef>
                <a:spcPts val="3000"/>
              </a:spcBef>
              <a:spcAft>
                <a:spcPts val="0"/>
              </a:spcAft>
              <a:buSzPts val="2500"/>
              <a:buNone/>
              <a:defRPr/>
            </a:lvl5pPr>
            <a:lvl6pPr lvl="5" rtl="0">
              <a:spcBef>
                <a:spcPts val="3000"/>
              </a:spcBef>
              <a:spcAft>
                <a:spcPts val="0"/>
              </a:spcAft>
              <a:buSzPts val="2500"/>
              <a:buNone/>
              <a:defRPr/>
            </a:lvl6pPr>
            <a:lvl7pPr lvl="6" rtl="0">
              <a:spcBef>
                <a:spcPts val="3000"/>
              </a:spcBef>
              <a:spcAft>
                <a:spcPts val="0"/>
              </a:spcAft>
              <a:buSzPts val="2500"/>
              <a:buNone/>
              <a:defRPr/>
            </a:lvl7pPr>
            <a:lvl8pPr lvl="7" rtl="0">
              <a:spcBef>
                <a:spcPts val="3000"/>
              </a:spcBef>
              <a:spcAft>
                <a:spcPts val="0"/>
              </a:spcAft>
              <a:buSzPts val="2500"/>
              <a:buNone/>
              <a:defRPr/>
            </a:lvl8pPr>
            <a:lvl9pPr lvl="8" rtl="0">
              <a:spcBef>
                <a:spcPts val="3000"/>
              </a:spcBef>
              <a:spcAft>
                <a:spcPts val="3000"/>
              </a:spcAft>
              <a:buSzPts val="2500"/>
              <a:buNone/>
              <a:defRPr/>
            </a:lvl9pPr>
          </a:lstStyle>
          <a:p/>
        </p:txBody>
      </p:sp>
      <p:sp>
        <p:nvSpPr>
          <p:cNvPr id="115" name="Google Shape;115;p16"/>
          <p:cNvSpPr txBox="1"/>
          <p:nvPr>
            <p:ph idx="2" type="body"/>
          </p:nvPr>
        </p:nvSpPr>
        <p:spPr>
          <a:xfrm>
            <a:off x="1230613" y="2641575"/>
            <a:ext cx="7237200" cy="54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735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500"/>
              <a:buChar char="●"/>
              <a:defRPr b="0" i="0" sz="2500" u="none" cap="none" strike="noStrike">
                <a:solidFill>
                  <a:schemeClr val="accent5"/>
                </a:solidFill>
              </a:defRPr>
            </a:lvl1pPr>
            <a:lvl2pPr indent="-450850" lvl="1" marL="914400" marR="0" rtl="0" algn="l">
              <a:lnSpc>
                <a:spcPct val="115000"/>
              </a:lnSpc>
              <a:spcBef>
                <a:spcPts val="3000"/>
              </a:spcBef>
              <a:spcAft>
                <a:spcPts val="0"/>
              </a:spcAft>
              <a:buClr>
                <a:schemeClr val="accent5"/>
              </a:buClr>
              <a:buSzPts val="3500"/>
              <a:buChar char="○"/>
              <a:defRPr i="0" u="none" cap="none" strike="noStrike">
                <a:solidFill>
                  <a:schemeClr val="accent5"/>
                </a:solidFill>
              </a:defRPr>
            </a:lvl2pPr>
            <a:lvl3pPr indent="-412750" lvl="2" marL="1371600" marR="0" rtl="0" algn="l">
              <a:lnSpc>
                <a:spcPct val="115000"/>
              </a:lnSpc>
              <a:spcBef>
                <a:spcPts val="3000"/>
              </a:spcBef>
              <a:spcAft>
                <a:spcPts val="0"/>
              </a:spcAft>
              <a:buClr>
                <a:schemeClr val="accent5"/>
              </a:buClr>
              <a:buSzPts val="2900"/>
              <a:buChar char="■"/>
              <a:defRPr i="0" u="none" cap="none" strike="noStrike">
                <a:solidFill>
                  <a:schemeClr val="accent5"/>
                </a:solidFill>
              </a:defRPr>
            </a:lvl3pPr>
            <a:lvl4pPr indent="-387350" lvl="3" marL="1828800" marR="0" rtl="0" algn="l">
              <a:lnSpc>
                <a:spcPct val="115000"/>
              </a:lnSpc>
              <a:spcBef>
                <a:spcPts val="3000"/>
              </a:spcBef>
              <a:spcAft>
                <a:spcPts val="0"/>
              </a:spcAft>
              <a:buClr>
                <a:schemeClr val="accent5"/>
              </a:buClr>
              <a:buSzPts val="2500"/>
              <a:buChar char="●"/>
              <a:defRPr i="0" u="none" cap="none" strike="noStrike">
                <a:solidFill>
                  <a:schemeClr val="accent5"/>
                </a:solidFill>
              </a:defRPr>
            </a:lvl4pPr>
            <a:lvl5pPr indent="-387350" lvl="4" marL="2286000" marR="0" rtl="0" algn="l">
              <a:lnSpc>
                <a:spcPct val="115000"/>
              </a:lnSpc>
              <a:spcBef>
                <a:spcPts val="3000"/>
              </a:spcBef>
              <a:spcAft>
                <a:spcPts val="0"/>
              </a:spcAft>
              <a:buClr>
                <a:schemeClr val="accent5"/>
              </a:buClr>
              <a:buSzPts val="2500"/>
              <a:buChar char="○"/>
              <a:defRPr i="0" u="none" cap="none" strike="noStrike">
                <a:solidFill>
                  <a:schemeClr val="accent5"/>
                </a:solidFill>
              </a:defRPr>
            </a:lvl5pPr>
            <a:lvl6pPr indent="-387350" lvl="5" marL="2743200" marR="0" rtl="0" algn="l">
              <a:lnSpc>
                <a:spcPct val="115000"/>
              </a:lnSpc>
              <a:spcBef>
                <a:spcPts val="3000"/>
              </a:spcBef>
              <a:spcAft>
                <a:spcPts val="0"/>
              </a:spcAft>
              <a:buClr>
                <a:schemeClr val="accent5"/>
              </a:buClr>
              <a:buSzPts val="2500"/>
              <a:buChar char="■"/>
              <a:defRPr i="0" u="none" cap="none" strike="noStrike">
                <a:solidFill>
                  <a:schemeClr val="accent5"/>
                </a:solidFill>
              </a:defRPr>
            </a:lvl6pPr>
            <a:lvl7pPr indent="-387350" lvl="6" marL="3200400" marR="0" rtl="0" algn="l">
              <a:lnSpc>
                <a:spcPct val="115000"/>
              </a:lnSpc>
              <a:spcBef>
                <a:spcPts val="3000"/>
              </a:spcBef>
              <a:spcAft>
                <a:spcPts val="0"/>
              </a:spcAft>
              <a:buClr>
                <a:schemeClr val="accent5"/>
              </a:buClr>
              <a:buSzPts val="2500"/>
              <a:buChar char="●"/>
              <a:defRPr i="0" u="none" cap="none" strike="noStrike">
                <a:solidFill>
                  <a:schemeClr val="accent5"/>
                </a:solidFill>
              </a:defRPr>
            </a:lvl7pPr>
            <a:lvl8pPr indent="-387350" lvl="7" marL="3657600" marR="0" rtl="0" algn="l">
              <a:lnSpc>
                <a:spcPct val="115000"/>
              </a:lnSpc>
              <a:spcBef>
                <a:spcPts val="3000"/>
              </a:spcBef>
              <a:spcAft>
                <a:spcPts val="0"/>
              </a:spcAft>
              <a:buClr>
                <a:schemeClr val="accent5"/>
              </a:buClr>
              <a:buSzPts val="2500"/>
              <a:buChar char="○"/>
              <a:defRPr i="0" u="none" cap="none" strike="noStrike">
                <a:solidFill>
                  <a:schemeClr val="accent5"/>
                </a:solidFill>
              </a:defRPr>
            </a:lvl8pPr>
            <a:lvl9pPr indent="-387350" lvl="8" marL="4114800" marR="0" rtl="0" algn="l">
              <a:lnSpc>
                <a:spcPct val="115000"/>
              </a:lnSpc>
              <a:spcBef>
                <a:spcPts val="3000"/>
              </a:spcBef>
              <a:spcAft>
                <a:spcPts val="3000"/>
              </a:spcAft>
              <a:buClr>
                <a:schemeClr val="accent5"/>
              </a:buClr>
              <a:buSzPts val="2500"/>
              <a:buChar char="■"/>
              <a:defRPr i="0" u="none" cap="none" strike="noStrike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116" name="Google Shape;116;p16"/>
          <p:cNvSpPr/>
          <p:nvPr>
            <p:ph idx="3" type="pic"/>
          </p:nvPr>
        </p:nvSpPr>
        <p:spPr>
          <a:xfrm>
            <a:off x="9374238" y="2641600"/>
            <a:ext cx="7237200" cy="5470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 thank you">
  <p:cSld name="COVER_4">
    <p:bg>
      <p:bgPr>
        <a:gradFill>
          <a:gsLst>
            <a:gs pos="0">
              <a:srgbClr val="004167"/>
            </a:gs>
            <a:gs pos="50000">
              <a:srgbClr val="07121A"/>
            </a:gs>
            <a:gs pos="100000">
              <a:srgbClr val="0C2639"/>
            </a:gs>
          </a:gsLst>
          <a:lin ang="8099331" scaled="0"/>
        </a:grad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7"/>
          <p:cNvSpPr/>
          <p:nvPr/>
        </p:nvSpPr>
        <p:spPr>
          <a:xfrm>
            <a:off x="8070825" y="2488000"/>
            <a:ext cx="8653200" cy="5751900"/>
          </a:xfrm>
          <a:prstGeom prst="roundRect">
            <a:avLst>
              <a:gd fmla="val 1984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742950" rotWithShape="0" algn="bl" dir="2160000" dist="304800">
              <a:srgbClr val="000000">
                <a:alpha val="5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9" name="Google Shape;119;p17"/>
          <p:cNvPicPr preferRelativeResize="0"/>
          <p:nvPr/>
        </p:nvPicPr>
        <p:blipFill rotWithShape="1">
          <a:blip r:embed="rId2">
            <a:alphaModFix/>
          </a:blip>
          <a:srcRect b="-11682" l="-1595" r="0" t="-12464"/>
          <a:stretch/>
        </p:blipFill>
        <p:spPr>
          <a:xfrm>
            <a:off x="8396050" y="6804948"/>
            <a:ext cx="3803500" cy="100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7"/>
          <p:cNvPicPr preferRelativeResize="0"/>
          <p:nvPr/>
        </p:nvPicPr>
        <p:blipFill rotWithShape="1">
          <a:blip r:embed="rId3">
            <a:alphaModFix/>
          </a:blip>
          <a:srcRect b="2900" l="58439" r="-1962" t="-2899"/>
          <a:stretch/>
        </p:blipFill>
        <p:spPr>
          <a:xfrm>
            <a:off x="4" y="796525"/>
            <a:ext cx="8269147" cy="814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91204" y="4547822"/>
            <a:ext cx="761424" cy="7128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289655" y="6015637"/>
            <a:ext cx="761424" cy="8441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491204" y="7059219"/>
            <a:ext cx="924595" cy="1191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7"/>
          <p:cNvPicPr preferRelativeResize="0"/>
          <p:nvPr/>
        </p:nvPicPr>
        <p:blipFill rotWithShape="1">
          <a:blip r:embed="rId7">
            <a:alphaModFix/>
          </a:blip>
          <a:srcRect b="11624" l="61869" r="25611" t="14384"/>
          <a:stretch/>
        </p:blipFill>
        <p:spPr>
          <a:xfrm>
            <a:off x="0" y="2161152"/>
            <a:ext cx="2647347" cy="6089371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7"/>
          <p:cNvSpPr txBox="1"/>
          <p:nvPr>
            <p:ph idx="1" type="subTitle"/>
          </p:nvPr>
        </p:nvSpPr>
        <p:spPr>
          <a:xfrm>
            <a:off x="8378925" y="3055850"/>
            <a:ext cx="7807200" cy="1360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lvl="0">
              <a:spcBef>
                <a:spcPts val="1000"/>
              </a:spcBef>
              <a:spcAft>
                <a:spcPts val="0"/>
              </a:spcAft>
              <a:buSzPts val="5200"/>
              <a:buNone/>
              <a:defRPr/>
            </a:lvl1pPr>
            <a:lvl2pPr lvl="1">
              <a:spcBef>
                <a:spcPts val="300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3000"/>
              </a:spcBef>
              <a:spcAft>
                <a:spcPts val="0"/>
              </a:spcAft>
              <a:buSzPts val="2900"/>
              <a:buNone/>
              <a:defRPr/>
            </a:lvl3pPr>
            <a:lvl4pPr lvl="3">
              <a:spcBef>
                <a:spcPts val="3000"/>
              </a:spcBef>
              <a:spcAft>
                <a:spcPts val="0"/>
              </a:spcAft>
              <a:buSzPts val="2500"/>
              <a:buNone/>
              <a:defRPr/>
            </a:lvl4pPr>
            <a:lvl5pPr lvl="4">
              <a:spcBef>
                <a:spcPts val="3000"/>
              </a:spcBef>
              <a:spcAft>
                <a:spcPts val="0"/>
              </a:spcAft>
              <a:buSzPts val="2500"/>
              <a:buNone/>
              <a:defRPr/>
            </a:lvl5pPr>
            <a:lvl6pPr lvl="5">
              <a:spcBef>
                <a:spcPts val="3000"/>
              </a:spcBef>
              <a:spcAft>
                <a:spcPts val="0"/>
              </a:spcAft>
              <a:buSzPts val="2500"/>
              <a:buNone/>
              <a:defRPr/>
            </a:lvl6pPr>
            <a:lvl7pPr lvl="6">
              <a:spcBef>
                <a:spcPts val="3000"/>
              </a:spcBef>
              <a:spcAft>
                <a:spcPts val="0"/>
              </a:spcAft>
              <a:buSzPts val="2500"/>
              <a:buNone/>
              <a:defRPr/>
            </a:lvl7pPr>
            <a:lvl8pPr lvl="7">
              <a:spcBef>
                <a:spcPts val="3000"/>
              </a:spcBef>
              <a:spcAft>
                <a:spcPts val="0"/>
              </a:spcAft>
              <a:buSzPts val="2500"/>
              <a:buNone/>
              <a:defRPr/>
            </a:lvl8pPr>
            <a:lvl9pPr lvl="8">
              <a:spcBef>
                <a:spcPts val="3000"/>
              </a:spcBef>
              <a:spcAft>
                <a:spcPts val="3000"/>
              </a:spcAft>
              <a:buSzPts val="2500"/>
              <a:buNone/>
              <a:defRPr/>
            </a:lvl9pPr>
          </a:lstStyle>
          <a:p/>
        </p:txBody>
      </p:sp>
      <p:sp>
        <p:nvSpPr>
          <p:cNvPr id="126" name="Google Shape;126;p17"/>
          <p:cNvSpPr txBox="1"/>
          <p:nvPr>
            <p:ph idx="2" type="body"/>
          </p:nvPr>
        </p:nvSpPr>
        <p:spPr>
          <a:xfrm>
            <a:off x="8378925" y="4909050"/>
            <a:ext cx="8004300" cy="2405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indent="-558800" lvl="0" marL="457200">
              <a:spcBef>
                <a:spcPts val="1000"/>
              </a:spcBef>
              <a:spcAft>
                <a:spcPts val="0"/>
              </a:spcAft>
              <a:buSzPts val="5200"/>
              <a:buChar char="•"/>
              <a:defRPr/>
            </a:lvl1pPr>
            <a:lvl2pPr indent="-450850" lvl="1" marL="914400">
              <a:spcBef>
                <a:spcPts val="3000"/>
              </a:spcBef>
              <a:spcAft>
                <a:spcPts val="0"/>
              </a:spcAft>
              <a:buSzPts val="3500"/>
              <a:buChar char="•"/>
              <a:defRPr/>
            </a:lvl2pPr>
            <a:lvl3pPr indent="-412750" lvl="2" marL="1371600">
              <a:spcBef>
                <a:spcPts val="3000"/>
              </a:spcBef>
              <a:spcAft>
                <a:spcPts val="0"/>
              </a:spcAft>
              <a:buSzPts val="2900"/>
              <a:buChar char="•"/>
              <a:defRPr/>
            </a:lvl3pPr>
            <a:lvl4pPr indent="-387350" lvl="3" marL="1828800">
              <a:spcBef>
                <a:spcPts val="3000"/>
              </a:spcBef>
              <a:spcAft>
                <a:spcPts val="0"/>
              </a:spcAft>
              <a:buSzPts val="2500"/>
              <a:buChar char="•"/>
              <a:defRPr/>
            </a:lvl4pPr>
            <a:lvl5pPr indent="-387350" lvl="4" marL="2286000">
              <a:spcBef>
                <a:spcPts val="3000"/>
              </a:spcBef>
              <a:spcAft>
                <a:spcPts val="0"/>
              </a:spcAft>
              <a:buSzPts val="2500"/>
              <a:buChar char="•"/>
              <a:defRPr/>
            </a:lvl5pPr>
            <a:lvl6pPr indent="-387350" lvl="5" marL="2743200">
              <a:spcBef>
                <a:spcPts val="3000"/>
              </a:spcBef>
              <a:spcAft>
                <a:spcPts val="0"/>
              </a:spcAft>
              <a:buSzPts val="2500"/>
              <a:buChar char="•"/>
              <a:defRPr/>
            </a:lvl6pPr>
            <a:lvl7pPr indent="-387350" lvl="6" marL="3200400">
              <a:spcBef>
                <a:spcPts val="3000"/>
              </a:spcBef>
              <a:spcAft>
                <a:spcPts val="0"/>
              </a:spcAft>
              <a:buSzPts val="2500"/>
              <a:buChar char="•"/>
              <a:defRPr/>
            </a:lvl7pPr>
            <a:lvl8pPr indent="-387350" lvl="7" marL="3657600">
              <a:spcBef>
                <a:spcPts val="3000"/>
              </a:spcBef>
              <a:spcAft>
                <a:spcPts val="0"/>
              </a:spcAft>
              <a:buSzPts val="2500"/>
              <a:buChar char="•"/>
              <a:defRPr/>
            </a:lvl8pPr>
            <a:lvl9pPr indent="-387350" lvl="8" marL="4114800">
              <a:spcBef>
                <a:spcPts val="3000"/>
              </a:spcBef>
              <a:spcAft>
                <a:spcPts val="3000"/>
              </a:spcAft>
              <a:buSzPts val="25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 - Content and image (Light)">
  <p:cSld name="PARTNER SOLUTION_1_1_1">
    <p:bg>
      <p:bgPr>
        <a:solidFill>
          <a:schemeClr val="lt1"/>
        </a:soli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8"/>
          <p:cNvSpPr/>
          <p:nvPr>
            <p:ph idx="2" type="pic"/>
          </p:nvPr>
        </p:nvSpPr>
        <p:spPr>
          <a:xfrm>
            <a:off x="9147250" y="2781300"/>
            <a:ext cx="7176900" cy="6191700"/>
          </a:xfrm>
          <a:prstGeom prst="rect">
            <a:avLst/>
          </a:prstGeom>
          <a:noFill/>
          <a:ln>
            <a:noFill/>
          </a:ln>
        </p:spPr>
      </p:sp>
      <p:pic>
        <p:nvPicPr>
          <p:cNvPr id="129" name="Google Shape;129;p18"/>
          <p:cNvPicPr preferRelativeResize="0"/>
          <p:nvPr/>
        </p:nvPicPr>
        <p:blipFill rotWithShape="1">
          <a:blip r:embed="rId2">
            <a:alphaModFix/>
          </a:blip>
          <a:srcRect b="-11682" l="-1595" r="77637" t="-12464"/>
          <a:stretch/>
        </p:blipFill>
        <p:spPr>
          <a:xfrm>
            <a:off x="16611320" y="8852350"/>
            <a:ext cx="697431" cy="778775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18"/>
          <p:cNvSpPr txBox="1"/>
          <p:nvPr>
            <p:ph idx="1" type="subTitle"/>
          </p:nvPr>
        </p:nvSpPr>
        <p:spPr>
          <a:xfrm>
            <a:off x="1230625" y="1202625"/>
            <a:ext cx="15380700" cy="985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>
              <a:spcBef>
                <a:spcPts val="1000"/>
              </a:spcBef>
              <a:spcAft>
                <a:spcPts val="0"/>
              </a:spcAft>
              <a:buSzPts val="5200"/>
              <a:buNone/>
              <a:defRPr/>
            </a:lvl1pPr>
            <a:lvl2pPr lvl="1" rtl="0">
              <a:spcBef>
                <a:spcPts val="300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3000"/>
              </a:spcBef>
              <a:spcAft>
                <a:spcPts val="0"/>
              </a:spcAft>
              <a:buSzPts val="2900"/>
              <a:buNone/>
              <a:defRPr/>
            </a:lvl3pPr>
            <a:lvl4pPr lvl="3" rtl="0">
              <a:spcBef>
                <a:spcPts val="3000"/>
              </a:spcBef>
              <a:spcAft>
                <a:spcPts val="0"/>
              </a:spcAft>
              <a:buSzPts val="2500"/>
              <a:buNone/>
              <a:defRPr/>
            </a:lvl4pPr>
            <a:lvl5pPr lvl="4" rtl="0">
              <a:spcBef>
                <a:spcPts val="3000"/>
              </a:spcBef>
              <a:spcAft>
                <a:spcPts val="0"/>
              </a:spcAft>
              <a:buSzPts val="2500"/>
              <a:buNone/>
              <a:defRPr/>
            </a:lvl5pPr>
            <a:lvl6pPr lvl="5" rtl="0">
              <a:spcBef>
                <a:spcPts val="3000"/>
              </a:spcBef>
              <a:spcAft>
                <a:spcPts val="0"/>
              </a:spcAft>
              <a:buSzPts val="2500"/>
              <a:buNone/>
              <a:defRPr/>
            </a:lvl6pPr>
            <a:lvl7pPr lvl="6" rtl="0">
              <a:spcBef>
                <a:spcPts val="3000"/>
              </a:spcBef>
              <a:spcAft>
                <a:spcPts val="0"/>
              </a:spcAft>
              <a:buSzPts val="2500"/>
              <a:buNone/>
              <a:defRPr/>
            </a:lvl7pPr>
            <a:lvl8pPr lvl="7" rtl="0">
              <a:spcBef>
                <a:spcPts val="3000"/>
              </a:spcBef>
              <a:spcAft>
                <a:spcPts val="0"/>
              </a:spcAft>
              <a:buSzPts val="2500"/>
              <a:buNone/>
              <a:defRPr/>
            </a:lvl8pPr>
            <a:lvl9pPr lvl="8" rtl="0">
              <a:spcBef>
                <a:spcPts val="3000"/>
              </a:spcBef>
              <a:spcAft>
                <a:spcPts val="3000"/>
              </a:spcAft>
              <a:buSzPts val="2500"/>
              <a:buNone/>
              <a:defRPr/>
            </a:lvl9pPr>
          </a:lstStyle>
          <a:p/>
        </p:txBody>
      </p:sp>
      <p:sp>
        <p:nvSpPr>
          <p:cNvPr id="131" name="Google Shape;131;p18"/>
          <p:cNvSpPr txBox="1"/>
          <p:nvPr>
            <p:ph idx="3" type="body"/>
          </p:nvPr>
        </p:nvSpPr>
        <p:spPr>
          <a:xfrm>
            <a:off x="1229350" y="2829975"/>
            <a:ext cx="7419300" cy="616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419100" lvl="0" marL="457200" marR="0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b="0" i="0" sz="3000" u="none" cap="none" strike="noStrike">
                <a:solidFill>
                  <a:schemeClr val="dk1"/>
                </a:solidFill>
              </a:defRPr>
            </a:lvl1pPr>
            <a:lvl2pPr indent="-419100" lvl="1" marL="9144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SzPts val="3000"/>
              <a:buChar char="•"/>
              <a:defRPr b="0" i="0" sz="3000" u="none" cap="none" strike="noStrike"/>
            </a:lvl2pPr>
            <a:lvl3pPr indent="-412750" lvl="2" marL="13716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SzPts val="2900"/>
              <a:buChar char="•"/>
              <a:defRPr i="0" u="none" cap="none" strike="noStrike"/>
            </a:lvl3pPr>
            <a:lvl4pPr indent="-419100" lvl="3" marL="18288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SzPts val="3000"/>
              <a:buChar char="•"/>
              <a:defRPr i="0" sz="3000" u="none" cap="none" strike="noStrike"/>
            </a:lvl4pPr>
            <a:lvl5pPr indent="-419100" lvl="4" marL="22860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SzPts val="3000"/>
              <a:buChar char="•"/>
              <a:defRPr i="0" sz="3000" u="none" cap="none" strike="noStrike"/>
            </a:lvl5pPr>
            <a:lvl6pPr indent="-419100" lvl="5" marL="27432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SzPts val="3000"/>
              <a:buChar char="•"/>
              <a:defRPr i="0" sz="3000" u="none" cap="none" strike="noStrike"/>
            </a:lvl6pPr>
            <a:lvl7pPr indent="-419100" lvl="6" marL="32004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SzPts val="3000"/>
              <a:buChar char="•"/>
              <a:defRPr i="0" sz="3000" u="none" cap="none" strike="noStrike"/>
            </a:lvl7pPr>
            <a:lvl8pPr indent="-419100" lvl="7" marL="36576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SzPts val="3000"/>
              <a:buChar char="•"/>
              <a:defRPr i="0" sz="3000" u="none" cap="none" strike="noStrike"/>
            </a:lvl8pPr>
            <a:lvl9pPr indent="-419100" lvl="8" marL="4114800" marR="0" rtl="0">
              <a:lnSpc>
                <a:spcPct val="115000"/>
              </a:lnSpc>
              <a:spcBef>
                <a:spcPts val="2000"/>
              </a:spcBef>
              <a:spcAft>
                <a:spcPts val="2000"/>
              </a:spcAft>
              <a:buSzPts val="3000"/>
              <a:buChar char="•"/>
              <a:defRPr i="0" sz="30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 - TOC/Agenda">
  <p:cSld name="CUSTOM">
    <p:bg>
      <p:bgPr>
        <a:gradFill>
          <a:gsLst>
            <a:gs pos="0">
              <a:srgbClr val="004167"/>
            </a:gs>
            <a:gs pos="50000">
              <a:srgbClr val="07121A"/>
            </a:gs>
            <a:gs pos="100000">
              <a:srgbClr val="0C2639"/>
            </a:gs>
          </a:gsLst>
          <a:lin ang="8099331" scaled="0"/>
        </a:grad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9"/>
          <p:cNvSpPr txBox="1"/>
          <p:nvPr/>
        </p:nvSpPr>
        <p:spPr>
          <a:xfrm>
            <a:off x="1200151" y="1215325"/>
            <a:ext cx="49959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Meeting</a:t>
            </a:r>
            <a:endParaRPr/>
          </a:p>
        </p:txBody>
      </p:sp>
      <p:pic>
        <p:nvPicPr>
          <p:cNvPr id="134" name="Google Shape;134;p19"/>
          <p:cNvPicPr preferRelativeResize="0"/>
          <p:nvPr/>
        </p:nvPicPr>
        <p:blipFill rotWithShape="1">
          <a:blip r:embed="rId2">
            <a:alphaModFix/>
          </a:blip>
          <a:srcRect b="58375" l="3890" r="6060" t="12826"/>
          <a:stretch/>
        </p:blipFill>
        <p:spPr>
          <a:xfrm>
            <a:off x="0" y="8393725"/>
            <a:ext cx="17881602" cy="1664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19"/>
          <p:cNvPicPr preferRelativeResize="0"/>
          <p:nvPr/>
        </p:nvPicPr>
        <p:blipFill rotWithShape="1">
          <a:blip r:embed="rId3">
            <a:alphaModFix/>
          </a:blip>
          <a:srcRect b="-11682" l="-1595" r="77637" t="-12464"/>
          <a:stretch/>
        </p:blipFill>
        <p:spPr>
          <a:xfrm>
            <a:off x="16611320" y="8852350"/>
            <a:ext cx="697431" cy="778775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9"/>
          <p:cNvSpPr/>
          <p:nvPr/>
        </p:nvSpPr>
        <p:spPr>
          <a:xfrm>
            <a:off x="3805763" y="1373800"/>
            <a:ext cx="2100184" cy="620786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gradFill>
                  <a:gsLst>
                    <a:gs pos="0">
                      <a:srgbClr val="76F5A9"/>
                    </a:gs>
                    <a:gs pos="100000">
                      <a:srgbClr val="00A4FA"/>
                    </a:gs>
                  </a:gsLst>
                  <a:lin ang="18900044" scaled="0"/>
                </a:gradFill>
                <a:latin typeface="Roboto"/>
              </a:rPr>
              <a:t>agenda</a:t>
            </a:r>
          </a:p>
        </p:txBody>
      </p:sp>
      <p:sp>
        <p:nvSpPr>
          <p:cNvPr id="137" name="Google Shape;137;p19"/>
          <p:cNvSpPr txBox="1"/>
          <p:nvPr>
            <p:ph idx="1" type="body"/>
          </p:nvPr>
        </p:nvSpPr>
        <p:spPr>
          <a:xfrm>
            <a:off x="2160838" y="3033675"/>
            <a:ext cx="6667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19100" lvl="0" marL="457200" marR="0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"/>
              <a:buChar char="•"/>
              <a:defRPr b="1" i="0" sz="3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419100" lvl="1" marL="9144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"/>
              <a:buChar char="•"/>
              <a:defRPr b="1" i="0" sz="3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412750" lvl="2" marL="13716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2900"/>
              <a:buChar char="•"/>
              <a:defRPr b="1" i="0" u="none" cap="none" strike="noStrike">
                <a:solidFill>
                  <a:schemeClr val="lt1"/>
                </a:solidFill>
              </a:defRPr>
            </a:lvl3pPr>
            <a:lvl4pPr indent="-419100" lvl="3" marL="18288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b="1" i="0" sz="3000" u="none" cap="none" strike="noStrike">
                <a:solidFill>
                  <a:schemeClr val="lt1"/>
                </a:solidFill>
              </a:defRPr>
            </a:lvl4pPr>
            <a:lvl5pPr indent="-419100" lvl="4" marL="22860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b="1" i="0" sz="3000" u="none" cap="none" strike="noStrike">
                <a:solidFill>
                  <a:schemeClr val="lt1"/>
                </a:solidFill>
              </a:defRPr>
            </a:lvl5pPr>
            <a:lvl6pPr indent="-419100" lvl="5" marL="27432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b="1" i="0" sz="3000" u="none" cap="none" strike="noStrike">
                <a:solidFill>
                  <a:schemeClr val="lt1"/>
                </a:solidFill>
              </a:defRPr>
            </a:lvl6pPr>
            <a:lvl7pPr indent="-419100" lvl="6" marL="32004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b="1" i="0" sz="3000" u="none" cap="none" strike="noStrike">
                <a:solidFill>
                  <a:schemeClr val="lt1"/>
                </a:solidFill>
              </a:defRPr>
            </a:lvl7pPr>
            <a:lvl8pPr indent="-419100" lvl="7" marL="36576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b="1" i="0" sz="3000" u="none" cap="none" strike="noStrike">
                <a:solidFill>
                  <a:schemeClr val="lt1"/>
                </a:solidFill>
              </a:defRPr>
            </a:lvl8pPr>
            <a:lvl9pPr indent="-419100" lvl="8" marL="4114800" marR="0" rtl="0">
              <a:lnSpc>
                <a:spcPct val="115000"/>
              </a:lnSpc>
              <a:spcBef>
                <a:spcPts val="2000"/>
              </a:spcBef>
              <a:spcAft>
                <a:spcPts val="2000"/>
              </a:spcAft>
              <a:buClr>
                <a:schemeClr val="lt1"/>
              </a:buClr>
              <a:buSzPts val="3000"/>
              <a:buChar char="•"/>
              <a:defRPr b="1" i="0" sz="3000" u="none" cap="none" strike="noStrike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8" name="Google Shape;138;p19"/>
          <p:cNvSpPr txBox="1"/>
          <p:nvPr>
            <p:ph idx="2" type="body"/>
          </p:nvPr>
        </p:nvSpPr>
        <p:spPr>
          <a:xfrm>
            <a:off x="2160825" y="3876475"/>
            <a:ext cx="6667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19100" lvl="0" marL="457200" marR="0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"/>
              <a:buChar char="•"/>
              <a:defRPr b="1" i="0" sz="3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419100" lvl="1" marL="9144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"/>
              <a:buChar char="•"/>
              <a:defRPr b="1" i="0" sz="3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412750" lvl="2" marL="13716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2900"/>
              <a:buChar char="•"/>
              <a:defRPr b="1" i="0" u="none" cap="none" strike="noStrike">
                <a:solidFill>
                  <a:schemeClr val="lt1"/>
                </a:solidFill>
              </a:defRPr>
            </a:lvl3pPr>
            <a:lvl4pPr indent="-419100" lvl="3" marL="18288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b="1" i="0" sz="3000" u="none" cap="none" strike="noStrike">
                <a:solidFill>
                  <a:schemeClr val="lt1"/>
                </a:solidFill>
              </a:defRPr>
            </a:lvl4pPr>
            <a:lvl5pPr indent="-419100" lvl="4" marL="22860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b="1" i="0" sz="3000" u="none" cap="none" strike="noStrike">
                <a:solidFill>
                  <a:schemeClr val="lt1"/>
                </a:solidFill>
              </a:defRPr>
            </a:lvl5pPr>
            <a:lvl6pPr indent="-419100" lvl="5" marL="27432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b="1" i="0" sz="3000" u="none" cap="none" strike="noStrike">
                <a:solidFill>
                  <a:schemeClr val="lt1"/>
                </a:solidFill>
              </a:defRPr>
            </a:lvl6pPr>
            <a:lvl7pPr indent="-419100" lvl="6" marL="32004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b="1" i="0" sz="3000" u="none" cap="none" strike="noStrike">
                <a:solidFill>
                  <a:schemeClr val="lt1"/>
                </a:solidFill>
              </a:defRPr>
            </a:lvl7pPr>
            <a:lvl8pPr indent="-419100" lvl="7" marL="36576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b="1" i="0" sz="3000" u="none" cap="none" strike="noStrike">
                <a:solidFill>
                  <a:schemeClr val="lt1"/>
                </a:solidFill>
              </a:defRPr>
            </a:lvl8pPr>
            <a:lvl9pPr indent="-419100" lvl="8" marL="4114800" marR="0" rtl="0">
              <a:lnSpc>
                <a:spcPct val="115000"/>
              </a:lnSpc>
              <a:spcBef>
                <a:spcPts val="2000"/>
              </a:spcBef>
              <a:spcAft>
                <a:spcPts val="2000"/>
              </a:spcAft>
              <a:buClr>
                <a:schemeClr val="lt1"/>
              </a:buClr>
              <a:buSzPts val="3000"/>
              <a:buChar char="•"/>
              <a:defRPr b="1" i="0" sz="3000" u="none" cap="none" strike="noStrike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9" name="Google Shape;139;p19"/>
          <p:cNvSpPr txBox="1"/>
          <p:nvPr>
            <p:ph idx="3" type="body"/>
          </p:nvPr>
        </p:nvSpPr>
        <p:spPr>
          <a:xfrm>
            <a:off x="2160838" y="4719275"/>
            <a:ext cx="6667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19100" lvl="0" marL="457200" marR="0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"/>
              <a:buChar char="•"/>
              <a:defRPr b="1" i="0" sz="3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419100" lvl="1" marL="9144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"/>
              <a:buChar char="•"/>
              <a:defRPr b="1" i="0" sz="3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412750" lvl="2" marL="13716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2900"/>
              <a:buChar char="•"/>
              <a:defRPr b="1" i="0" u="none" cap="none" strike="noStrike">
                <a:solidFill>
                  <a:schemeClr val="lt1"/>
                </a:solidFill>
              </a:defRPr>
            </a:lvl3pPr>
            <a:lvl4pPr indent="-419100" lvl="3" marL="18288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b="1" i="0" sz="3000" u="none" cap="none" strike="noStrike">
                <a:solidFill>
                  <a:schemeClr val="lt1"/>
                </a:solidFill>
              </a:defRPr>
            </a:lvl4pPr>
            <a:lvl5pPr indent="-419100" lvl="4" marL="22860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b="1" i="0" sz="3000" u="none" cap="none" strike="noStrike">
                <a:solidFill>
                  <a:schemeClr val="lt1"/>
                </a:solidFill>
              </a:defRPr>
            </a:lvl5pPr>
            <a:lvl6pPr indent="-419100" lvl="5" marL="27432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b="1" i="0" sz="3000" u="none" cap="none" strike="noStrike">
                <a:solidFill>
                  <a:schemeClr val="lt1"/>
                </a:solidFill>
              </a:defRPr>
            </a:lvl6pPr>
            <a:lvl7pPr indent="-419100" lvl="6" marL="32004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b="1" i="0" sz="3000" u="none" cap="none" strike="noStrike">
                <a:solidFill>
                  <a:schemeClr val="lt1"/>
                </a:solidFill>
              </a:defRPr>
            </a:lvl7pPr>
            <a:lvl8pPr indent="-419100" lvl="7" marL="36576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b="1" i="0" sz="3000" u="none" cap="none" strike="noStrike">
                <a:solidFill>
                  <a:schemeClr val="lt1"/>
                </a:solidFill>
              </a:defRPr>
            </a:lvl8pPr>
            <a:lvl9pPr indent="-419100" lvl="8" marL="4114800" marR="0" rtl="0">
              <a:lnSpc>
                <a:spcPct val="115000"/>
              </a:lnSpc>
              <a:spcBef>
                <a:spcPts val="2000"/>
              </a:spcBef>
              <a:spcAft>
                <a:spcPts val="2000"/>
              </a:spcAft>
              <a:buClr>
                <a:schemeClr val="lt1"/>
              </a:buClr>
              <a:buSzPts val="3000"/>
              <a:buChar char="•"/>
              <a:defRPr b="1" i="0" sz="3000" u="none" cap="none" strike="noStrike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0" name="Google Shape;140;p19"/>
          <p:cNvSpPr txBox="1"/>
          <p:nvPr>
            <p:ph idx="4" type="body"/>
          </p:nvPr>
        </p:nvSpPr>
        <p:spPr>
          <a:xfrm>
            <a:off x="2160825" y="5562075"/>
            <a:ext cx="6667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19100" lvl="0" marL="457200" marR="0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"/>
              <a:buChar char="•"/>
              <a:defRPr b="1" i="0" sz="3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419100" lvl="1" marL="9144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"/>
              <a:buChar char="•"/>
              <a:defRPr b="1" i="0" sz="3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412750" lvl="2" marL="13716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2900"/>
              <a:buChar char="•"/>
              <a:defRPr b="1" i="0" u="none" cap="none" strike="noStrike">
                <a:solidFill>
                  <a:schemeClr val="lt1"/>
                </a:solidFill>
              </a:defRPr>
            </a:lvl3pPr>
            <a:lvl4pPr indent="-419100" lvl="3" marL="18288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b="1" i="0" sz="3000" u="none" cap="none" strike="noStrike">
                <a:solidFill>
                  <a:schemeClr val="lt1"/>
                </a:solidFill>
              </a:defRPr>
            </a:lvl4pPr>
            <a:lvl5pPr indent="-419100" lvl="4" marL="22860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b="1" i="0" sz="3000" u="none" cap="none" strike="noStrike">
                <a:solidFill>
                  <a:schemeClr val="lt1"/>
                </a:solidFill>
              </a:defRPr>
            </a:lvl5pPr>
            <a:lvl6pPr indent="-419100" lvl="5" marL="27432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b="1" i="0" sz="3000" u="none" cap="none" strike="noStrike">
                <a:solidFill>
                  <a:schemeClr val="lt1"/>
                </a:solidFill>
              </a:defRPr>
            </a:lvl6pPr>
            <a:lvl7pPr indent="-419100" lvl="6" marL="32004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b="1" i="0" sz="3000" u="none" cap="none" strike="noStrike">
                <a:solidFill>
                  <a:schemeClr val="lt1"/>
                </a:solidFill>
              </a:defRPr>
            </a:lvl7pPr>
            <a:lvl8pPr indent="-419100" lvl="7" marL="36576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b="1" i="0" sz="3000" u="none" cap="none" strike="noStrike">
                <a:solidFill>
                  <a:schemeClr val="lt1"/>
                </a:solidFill>
              </a:defRPr>
            </a:lvl8pPr>
            <a:lvl9pPr indent="-419100" lvl="8" marL="4114800" marR="0" rtl="0">
              <a:lnSpc>
                <a:spcPct val="115000"/>
              </a:lnSpc>
              <a:spcBef>
                <a:spcPts val="2000"/>
              </a:spcBef>
              <a:spcAft>
                <a:spcPts val="2000"/>
              </a:spcAft>
              <a:buClr>
                <a:schemeClr val="lt1"/>
              </a:buClr>
              <a:buSzPts val="3000"/>
              <a:buChar char="•"/>
              <a:defRPr b="1" i="0" sz="3000" u="none" cap="none" strike="noStrike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1" name="Google Shape;141;p19"/>
          <p:cNvSpPr txBox="1"/>
          <p:nvPr>
            <p:ph idx="5" type="body"/>
          </p:nvPr>
        </p:nvSpPr>
        <p:spPr>
          <a:xfrm>
            <a:off x="2160838" y="6404875"/>
            <a:ext cx="6667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19100" lvl="0" marL="457200" marR="0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"/>
              <a:buChar char="•"/>
              <a:defRPr b="1" i="0" sz="3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419100" lvl="1" marL="9144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"/>
              <a:buChar char="•"/>
              <a:defRPr b="1" i="0" sz="3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412750" lvl="2" marL="13716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2900"/>
              <a:buChar char="•"/>
              <a:defRPr b="1" i="0" u="none" cap="none" strike="noStrike">
                <a:solidFill>
                  <a:schemeClr val="lt1"/>
                </a:solidFill>
              </a:defRPr>
            </a:lvl3pPr>
            <a:lvl4pPr indent="-419100" lvl="3" marL="18288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b="1" i="0" sz="3000" u="none" cap="none" strike="noStrike">
                <a:solidFill>
                  <a:schemeClr val="lt1"/>
                </a:solidFill>
              </a:defRPr>
            </a:lvl4pPr>
            <a:lvl5pPr indent="-419100" lvl="4" marL="22860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b="1" i="0" sz="3000" u="none" cap="none" strike="noStrike">
                <a:solidFill>
                  <a:schemeClr val="lt1"/>
                </a:solidFill>
              </a:defRPr>
            </a:lvl5pPr>
            <a:lvl6pPr indent="-419100" lvl="5" marL="27432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b="1" i="0" sz="3000" u="none" cap="none" strike="noStrike">
                <a:solidFill>
                  <a:schemeClr val="lt1"/>
                </a:solidFill>
              </a:defRPr>
            </a:lvl6pPr>
            <a:lvl7pPr indent="-419100" lvl="6" marL="32004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b="1" i="0" sz="3000" u="none" cap="none" strike="noStrike">
                <a:solidFill>
                  <a:schemeClr val="lt1"/>
                </a:solidFill>
              </a:defRPr>
            </a:lvl7pPr>
            <a:lvl8pPr indent="-419100" lvl="7" marL="36576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b="1" i="0" sz="3000" u="none" cap="none" strike="noStrike">
                <a:solidFill>
                  <a:schemeClr val="lt1"/>
                </a:solidFill>
              </a:defRPr>
            </a:lvl8pPr>
            <a:lvl9pPr indent="-419100" lvl="8" marL="4114800" marR="0" rtl="0">
              <a:lnSpc>
                <a:spcPct val="115000"/>
              </a:lnSpc>
              <a:spcBef>
                <a:spcPts val="2000"/>
              </a:spcBef>
              <a:spcAft>
                <a:spcPts val="2000"/>
              </a:spcAft>
              <a:buClr>
                <a:schemeClr val="lt1"/>
              </a:buClr>
              <a:buSzPts val="3000"/>
              <a:buChar char="•"/>
              <a:defRPr b="1" i="0" sz="3000" u="none" cap="none" strike="noStrike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2" name="Google Shape;142;p19"/>
          <p:cNvSpPr txBox="1"/>
          <p:nvPr>
            <p:ph idx="6" type="body"/>
          </p:nvPr>
        </p:nvSpPr>
        <p:spPr>
          <a:xfrm>
            <a:off x="10218738" y="3020325"/>
            <a:ext cx="6667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19100" lvl="0" marL="457200" marR="0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"/>
              <a:buChar char="•"/>
              <a:defRPr b="1" i="0" sz="3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419100" lvl="1" marL="9144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"/>
              <a:buChar char="•"/>
              <a:defRPr b="1" i="0" sz="3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412750" lvl="2" marL="13716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2900"/>
              <a:buChar char="•"/>
              <a:defRPr b="1" i="0" u="none" cap="none" strike="noStrike">
                <a:solidFill>
                  <a:schemeClr val="lt1"/>
                </a:solidFill>
              </a:defRPr>
            </a:lvl3pPr>
            <a:lvl4pPr indent="-419100" lvl="3" marL="18288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b="1" i="0" sz="3000" u="none" cap="none" strike="noStrike">
                <a:solidFill>
                  <a:schemeClr val="lt1"/>
                </a:solidFill>
              </a:defRPr>
            </a:lvl4pPr>
            <a:lvl5pPr indent="-419100" lvl="4" marL="22860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b="1" i="0" sz="3000" u="none" cap="none" strike="noStrike">
                <a:solidFill>
                  <a:schemeClr val="lt1"/>
                </a:solidFill>
              </a:defRPr>
            </a:lvl5pPr>
            <a:lvl6pPr indent="-419100" lvl="5" marL="27432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b="1" i="0" sz="3000" u="none" cap="none" strike="noStrike">
                <a:solidFill>
                  <a:schemeClr val="lt1"/>
                </a:solidFill>
              </a:defRPr>
            </a:lvl6pPr>
            <a:lvl7pPr indent="-419100" lvl="6" marL="32004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b="1" i="0" sz="3000" u="none" cap="none" strike="noStrike">
                <a:solidFill>
                  <a:schemeClr val="lt1"/>
                </a:solidFill>
              </a:defRPr>
            </a:lvl7pPr>
            <a:lvl8pPr indent="-419100" lvl="7" marL="36576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b="1" i="0" sz="3000" u="none" cap="none" strike="noStrike">
                <a:solidFill>
                  <a:schemeClr val="lt1"/>
                </a:solidFill>
              </a:defRPr>
            </a:lvl8pPr>
            <a:lvl9pPr indent="-419100" lvl="8" marL="4114800" marR="0" rtl="0">
              <a:lnSpc>
                <a:spcPct val="115000"/>
              </a:lnSpc>
              <a:spcBef>
                <a:spcPts val="2000"/>
              </a:spcBef>
              <a:spcAft>
                <a:spcPts val="2000"/>
              </a:spcAft>
              <a:buClr>
                <a:schemeClr val="lt1"/>
              </a:buClr>
              <a:buSzPts val="3000"/>
              <a:buChar char="•"/>
              <a:defRPr b="1" i="0" sz="3000" u="none" cap="none" strike="noStrike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3" name="Google Shape;143;p19"/>
          <p:cNvSpPr txBox="1"/>
          <p:nvPr>
            <p:ph idx="7" type="body"/>
          </p:nvPr>
        </p:nvSpPr>
        <p:spPr>
          <a:xfrm>
            <a:off x="10218725" y="3863125"/>
            <a:ext cx="6667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19100" lvl="0" marL="457200" marR="0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"/>
              <a:buChar char="•"/>
              <a:defRPr b="1" i="0" sz="3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419100" lvl="1" marL="9144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"/>
              <a:buChar char="•"/>
              <a:defRPr b="1" i="0" sz="3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412750" lvl="2" marL="13716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2900"/>
              <a:buChar char="•"/>
              <a:defRPr b="1" i="0" u="none" cap="none" strike="noStrike">
                <a:solidFill>
                  <a:schemeClr val="lt1"/>
                </a:solidFill>
              </a:defRPr>
            </a:lvl3pPr>
            <a:lvl4pPr indent="-419100" lvl="3" marL="18288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b="1" i="0" sz="3000" u="none" cap="none" strike="noStrike">
                <a:solidFill>
                  <a:schemeClr val="lt1"/>
                </a:solidFill>
              </a:defRPr>
            </a:lvl4pPr>
            <a:lvl5pPr indent="-419100" lvl="4" marL="22860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b="1" i="0" sz="3000" u="none" cap="none" strike="noStrike">
                <a:solidFill>
                  <a:schemeClr val="lt1"/>
                </a:solidFill>
              </a:defRPr>
            </a:lvl5pPr>
            <a:lvl6pPr indent="-419100" lvl="5" marL="27432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b="1" i="0" sz="3000" u="none" cap="none" strike="noStrike">
                <a:solidFill>
                  <a:schemeClr val="lt1"/>
                </a:solidFill>
              </a:defRPr>
            </a:lvl6pPr>
            <a:lvl7pPr indent="-419100" lvl="6" marL="32004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b="1" i="0" sz="3000" u="none" cap="none" strike="noStrike">
                <a:solidFill>
                  <a:schemeClr val="lt1"/>
                </a:solidFill>
              </a:defRPr>
            </a:lvl7pPr>
            <a:lvl8pPr indent="-419100" lvl="7" marL="36576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b="1" i="0" sz="3000" u="none" cap="none" strike="noStrike">
                <a:solidFill>
                  <a:schemeClr val="lt1"/>
                </a:solidFill>
              </a:defRPr>
            </a:lvl8pPr>
            <a:lvl9pPr indent="-419100" lvl="8" marL="4114800" marR="0" rtl="0">
              <a:lnSpc>
                <a:spcPct val="115000"/>
              </a:lnSpc>
              <a:spcBef>
                <a:spcPts val="2000"/>
              </a:spcBef>
              <a:spcAft>
                <a:spcPts val="2000"/>
              </a:spcAft>
              <a:buClr>
                <a:schemeClr val="lt1"/>
              </a:buClr>
              <a:buSzPts val="3000"/>
              <a:buChar char="•"/>
              <a:defRPr b="1" i="0" sz="3000" u="none" cap="none" strike="noStrike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" name="Google Shape;144;p19"/>
          <p:cNvSpPr txBox="1"/>
          <p:nvPr>
            <p:ph idx="8" type="body"/>
          </p:nvPr>
        </p:nvSpPr>
        <p:spPr>
          <a:xfrm>
            <a:off x="10218738" y="4705925"/>
            <a:ext cx="6667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19100" lvl="0" marL="457200" marR="0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"/>
              <a:buChar char="•"/>
              <a:defRPr b="1" i="0" sz="3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419100" lvl="1" marL="9144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"/>
              <a:buChar char="•"/>
              <a:defRPr b="1" i="0" sz="3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412750" lvl="2" marL="13716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2900"/>
              <a:buChar char="•"/>
              <a:defRPr b="1" i="0" u="none" cap="none" strike="noStrike">
                <a:solidFill>
                  <a:schemeClr val="lt1"/>
                </a:solidFill>
              </a:defRPr>
            </a:lvl3pPr>
            <a:lvl4pPr indent="-419100" lvl="3" marL="18288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b="1" i="0" sz="3000" u="none" cap="none" strike="noStrike">
                <a:solidFill>
                  <a:schemeClr val="lt1"/>
                </a:solidFill>
              </a:defRPr>
            </a:lvl4pPr>
            <a:lvl5pPr indent="-419100" lvl="4" marL="22860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b="1" i="0" sz="3000" u="none" cap="none" strike="noStrike">
                <a:solidFill>
                  <a:schemeClr val="lt1"/>
                </a:solidFill>
              </a:defRPr>
            </a:lvl5pPr>
            <a:lvl6pPr indent="-419100" lvl="5" marL="27432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b="1" i="0" sz="3000" u="none" cap="none" strike="noStrike">
                <a:solidFill>
                  <a:schemeClr val="lt1"/>
                </a:solidFill>
              </a:defRPr>
            </a:lvl6pPr>
            <a:lvl7pPr indent="-419100" lvl="6" marL="32004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b="1" i="0" sz="3000" u="none" cap="none" strike="noStrike">
                <a:solidFill>
                  <a:schemeClr val="lt1"/>
                </a:solidFill>
              </a:defRPr>
            </a:lvl7pPr>
            <a:lvl8pPr indent="-419100" lvl="7" marL="36576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b="1" i="0" sz="3000" u="none" cap="none" strike="noStrike">
                <a:solidFill>
                  <a:schemeClr val="lt1"/>
                </a:solidFill>
              </a:defRPr>
            </a:lvl8pPr>
            <a:lvl9pPr indent="-419100" lvl="8" marL="4114800" marR="0" rtl="0">
              <a:lnSpc>
                <a:spcPct val="115000"/>
              </a:lnSpc>
              <a:spcBef>
                <a:spcPts val="2000"/>
              </a:spcBef>
              <a:spcAft>
                <a:spcPts val="2000"/>
              </a:spcAft>
              <a:buClr>
                <a:schemeClr val="lt1"/>
              </a:buClr>
              <a:buSzPts val="3000"/>
              <a:buChar char="•"/>
              <a:defRPr b="1" i="0" sz="3000" u="none" cap="none" strike="noStrike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5" name="Google Shape;145;p19"/>
          <p:cNvSpPr txBox="1"/>
          <p:nvPr>
            <p:ph idx="9" type="body"/>
          </p:nvPr>
        </p:nvSpPr>
        <p:spPr>
          <a:xfrm>
            <a:off x="10218725" y="5548725"/>
            <a:ext cx="6667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19100" lvl="0" marL="457200" marR="0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"/>
              <a:buChar char="•"/>
              <a:defRPr b="1" i="0" sz="3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419100" lvl="1" marL="9144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"/>
              <a:buChar char="•"/>
              <a:defRPr b="1" i="0" sz="3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412750" lvl="2" marL="13716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2900"/>
              <a:buChar char="•"/>
              <a:defRPr b="1" i="0" u="none" cap="none" strike="noStrike">
                <a:solidFill>
                  <a:schemeClr val="lt1"/>
                </a:solidFill>
              </a:defRPr>
            </a:lvl3pPr>
            <a:lvl4pPr indent="-419100" lvl="3" marL="18288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b="1" i="0" sz="3000" u="none" cap="none" strike="noStrike">
                <a:solidFill>
                  <a:schemeClr val="lt1"/>
                </a:solidFill>
              </a:defRPr>
            </a:lvl4pPr>
            <a:lvl5pPr indent="-419100" lvl="4" marL="22860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b="1" i="0" sz="3000" u="none" cap="none" strike="noStrike">
                <a:solidFill>
                  <a:schemeClr val="lt1"/>
                </a:solidFill>
              </a:defRPr>
            </a:lvl5pPr>
            <a:lvl6pPr indent="-419100" lvl="5" marL="27432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b="1" i="0" sz="3000" u="none" cap="none" strike="noStrike">
                <a:solidFill>
                  <a:schemeClr val="lt1"/>
                </a:solidFill>
              </a:defRPr>
            </a:lvl6pPr>
            <a:lvl7pPr indent="-419100" lvl="6" marL="32004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b="1" i="0" sz="3000" u="none" cap="none" strike="noStrike">
                <a:solidFill>
                  <a:schemeClr val="lt1"/>
                </a:solidFill>
              </a:defRPr>
            </a:lvl7pPr>
            <a:lvl8pPr indent="-419100" lvl="7" marL="36576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b="1" i="0" sz="3000" u="none" cap="none" strike="noStrike">
                <a:solidFill>
                  <a:schemeClr val="lt1"/>
                </a:solidFill>
              </a:defRPr>
            </a:lvl8pPr>
            <a:lvl9pPr indent="-419100" lvl="8" marL="4114800" marR="0" rtl="0">
              <a:lnSpc>
                <a:spcPct val="115000"/>
              </a:lnSpc>
              <a:spcBef>
                <a:spcPts val="2000"/>
              </a:spcBef>
              <a:spcAft>
                <a:spcPts val="2000"/>
              </a:spcAft>
              <a:buClr>
                <a:schemeClr val="lt1"/>
              </a:buClr>
              <a:buSzPts val="3000"/>
              <a:buChar char="•"/>
              <a:defRPr b="1" i="0" sz="3000" u="none" cap="none" strike="noStrike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 - TOC/Agenda 1">
  <p:cSld name="CUSTOM_1">
    <p:bg>
      <p:bgPr>
        <a:gradFill>
          <a:gsLst>
            <a:gs pos="0">
              <a:srgbClr val="004167"/>
            </a:gs>
            <a:gs pos="50000">
              <a:srgbClr val="07121A"/>
            </a:gs>
            <a:gs pos="100000">
              <a:srgbClr val="0C2639"/>
            </a:gs>
          </a:gsLst>
          <a:lin ang="8099331" scaled="0"/>
        </a:grad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20"/>
          <p:cNvPicPr preferRelativeResize="0"/>
          <p:nvPr/>
        </p:nvPicPr>
        <p:blipFill rotWithShape="1">
          <a:blip r:embed="rId2">
            <a:alphaModFix/>
          </a:blip>
          <a:srcRect b="58375" l="3890" r="6060" t="12826"/>
          <a:stretch/>
        </p:blipFill>
        <p:spPr>
          <a:xfrm>
            <a:off x="0" y="8393725"/>
            <a:ext cx="17881602" cy="1664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0"/>
          <p:cNvPicPr preferRelativeResize="0"/>
          <p:nvPr/>
        </p:nvPicPr>
        <p:blipFill rotWithShape="1">
          <a:blip r:embed="rId3">
            <a:alphaModFix/>
          </a:blip>
          <a:srcRect b="-11682" l="-1595" r="77637" t="-12464"/>
          <a:stretch/>
        </p:blipFill>
        <p:spPr>
          <a:xfrm>
            <a:off x="16611320" y="8852350"/>
            <a:ext cx="697431" cy="778775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0"/>
          <p:cNvSpPr txBox="1"/>
          <p:nvPr>
            <p:ph idx="1" type="body"/>
          </p:nvPr>
        </p:nvSpPr>
        <p:spPr>
          <a:xfrm>
            <a:off x="2160838" y="2957475"/>
            <a:ext cx="6667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19100" lvl="0" marL="457200" marR="0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"/>
              <a:buChar char="•"/>
              <a:defRPr b="1" i="0" sz="3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419100" lvl="1" marL="9144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"/>
              <a:buChar char="•"/>
              <a:defRPr b="1" i="0" sz="3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412750" lvl="2" marL="13716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2900"/>
              <a:buChar char="•"/>
              <a:defRPr b="1" i="0" u="none" cap="none" strike="noStrike">
                <a:solidFill>
                  <a:schemeClr val="lt1"/>
                </a:solidFill>
              </a:defRPr>
            </a:lvl3pPr>
            <a:lvl4pPr indent="-419100" lvl="3" marL="18288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b="1" i="0" sz="3000" u="none" cap="none" strike="noStrike">
                <a:solidFill>
                  <a:schemeClr val="lt1"/>
                </a:solidFill>
              </a:defRPr>
            </a:lvl4pPr>
            <a:lvl5pPr indent="-419100" lvl="4" marL="22860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b="1" i="0" sz="3000" u="none" cap="none" strike="noStrike">
                <a:solidFill>
                  <a:schemeClr val="lt1"/>
                </a:solidFill>
              </a:defRPr>
            </a:lvl5pPr>
            <a:lvl6pPr indent="-419100" lvl="5" marL="27432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b="1" i="0" sz="3000" u="none" cap="none" strike="noStrike">
                <a:solidFill>
                  <a:schemeClr val="lt1"/>
                </a:solidFill>
              </a:defRPr>
            </a:lvl6pPr>
            <a:lvl7pPr indent="-419100" lvl="6" marL="32004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b="1" i="0" sz="3000" u="none" cap="none" strike="noStrike">
                <a:solidFill>
                  <a:schemeClr val="lt1"/>
                </a:solidFill>
              </a:defRPr>
            </a:lvl7pPr>
            <a:lvl8pPr indent="-419100" lvl="7" marL="36576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b="1" i="0" sz="3000" u="none" cap="none" strike="noStrike">
                <a:solidFill>
                  <a:schemeClr val="lt1"/>
                </a:solidFill>
              </a:defRPr>
            </a:lvl8pPr>
            <a:lvl9pPr indent="-419100" lvl="8" marL="4114800" marR="0" rtl="0">
              <a:lnSpc>
                <a:spcPct val="115000"/>
              </a:lnSpc>
              <a:spcBef>
                <a:spcPts val="2000"/>
              </a:spcBef>
              <a:spcAft>
                <a:spcPts val="2000"/>
              </a:spcAft>
              <a:buClr>
                <a:schemeClr val="lt1"/>
              </a:buClr>
              <a:buSzPts val="3000"/>
              <a:buChar char="•"/>
              <a:defRPr b="1" i="0" sz="3000" u="none" cap="none" strike="noStrike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0" name="Google Shape;150;p20"/>
          <p:cNvSpPr txBox="1"/>
          <p:nvPr>
            <p:ph idx="2" type="body"/>
          </p:nvPr>
        </p:nvSpPr>
        <p:spPr>
          <a:xfrm>
            <a:off x="2160825" y="3876475"/>
            <a:ext cx="6667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19100" lvl="0" marL="457200" marR="0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"/>
              <a:buChar char="•"/>
              <a:defRPr b="1" i="0" sz="3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419100" lvl="1" marL="9144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"/>
              <a:buChar char="•"/>
              <a:defRPr b="1" i="0" sz="3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412750" lvl="2" marL="13716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2900"/>
              <a:buChar char="•"/>
              <a:defRPr b="1" i="0" u="none" cap="none" strike="noStrike">
                <a:solidFill>
                  <a:schemeClr val="lt1"/>
                </a:solidFill>
              </a:defRPr>
            </a:lvl3pPr>
            <a:lvl4pPr indent="-419100" lvl="3" marL="18288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b="1" i="0" sz="3000" u="none" cap="none" strike="noStrike">
                <a:solidFill>
                  <a:schemeClr val="lt1"/>
                </a:solidFill>
              </a:defRPr>
            </a:lvl4pPr>
            <a:lvl5pPr indent="-419100" lvl="4" marL="22860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b="1" i="0" sz="3000" u="none" cap="none" strike="noStrike">
                <a:solidFill>
                  <a:schemeClr val="lt1"/>
                </a:solidFill>
              </a:defRPr>
            </a:lvl5pPr>
            <a:lvl6pPr indent="-419100" lvl="5" marL="27432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b="1" i="0" sz="3000" u="none" cap="none" strike="noStrike">
                <a:solidFill>
                  <a:schemeClr val="lt1"/>
                </a:solidFill>
              </a:defRPr>
            </a:lvl6pPr>
            <a:lvl7pPr indent="-419100" lvl="6" marL="32004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b="1" i="0" sz="3000" u="none" cap="none" strike="noStrike">
                <a:solidFill>
                  <a:schemeClr val="lt1"/>
                </a:solidFill>
              </a:defRPr>
            </a:lvl7pPr>
            <a:lvl8pPr indent="-419100" lvl="7" marL="36576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b="1" i="0" sz="3000" u="none" cap="none" strike="noStrike">
                <a:solidFill>
                  <a:schemeClr val="lt1"/>
                </a:solidFill>
              </a:defRPr>
            </a:lvl8pPr>
            <a:lvl9pPr indent="-419100" lvl="8" marL="4114800" marR="0" rtl="0">
              <a:lnSpc>
                <a:spcPct val="115000"/>
              </a:lnSpc>
              <a:spcBef>
                <a:spcPts val="2000"/>
              </a:spcBef>
              <a:spcAft>
                <a:spcPts val="2000"/>
              </a:spcAft>
              <a:buClr>
                <a:schemeClr val="lt1"/>
              </a:buClr>
              <a:buSzPts val="3000"/>
              <a:buChar char="•"/>
              <a:defRPr b="1" i="0" sz="3000" u="none" cap="none" strike="noStrike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1" name="Google Shape;151;p20"/>
          <p:cNvSpPr txBox="1"/>
          <p:nvPr>
            <p:ph idx="3" type="body"/>
          </p:nvPr>
        </p:nvSpPr>
        <p:spPr>
          <a:xfrm>
            <a:off x="2160838" y="4795475"/>
            <a:ext cx="6667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19100" lvl="0" marL="457200" marR="0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"/>
              <a:buChar char="•"/>
              <a:defRPr b="1" i="0" sz="3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419100" lvl="1" marL="9144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"/>
              <a:buChar char="•"/>
              <a:defRPr b="1" i="0" sz="3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412750" lvl="2" marL="13716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2900"/>
              <a:buChar char="•"/>
              <a:defRPr b="1" i="0" u="none" cap="none" strike="noStrike">
                <a:solidFill>
                  <a:schemeClr val="lt1"/>
                </a:solidFill>
              </a:defRPr>
            </a:lvl3pPr>
            <a:lvl4pPr indent="-419100" lvl="3" marL="18288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b="1" i="0" sz="3000" u="none" cap="none" strike="noStrike">
                <a:solidFill>
                  <a:schemeClr val="lt1"/>
                </a:solidFill>
              </a:defRPr>
            </a:lvl4pPr>
            <a:lvl5pPr indent="-419100" lvl="4" marL="22860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b="1" i="0" sz="3000" u="none" cap="none" strike="noStrike">
                <a:solidFill>
                  <a:schemeClr val="lt1"/>
                </a:solidFill>
              </a:defRPr>
            </a:lvl5pPr>
            <a:lvl6pPr indent="-419100" lvl="5" marL="27432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b="1" i="0" sz="3000" u="none" cap="none" strike="noStrike">
                <a:solidFill>
                  <a:schemeClr val="lt1"/>
                </a:solidFill>
              </a:defRPr>
            </a:lvl6pPr>
            <a:lvl7pPr indent="-419100" lvl="6" marL="32004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b="1" i="0" sz="3000" u="none" cap="none" strike="noStrike">
                <a:solidFill>
                  <a:schemeClr val="lt1"/>
                </a:solidFill>
              </a:defRPr>
            </a:lvl7pPr>
            <a:lvl8pPr indent="-419100" lvl="7" marL="36576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b="1" i="0" sz="3000" u="none" cap="none" strike="noStrike">
                <a:solidFill>
                  <a:schemeClr val="lt1"/>
                </a:solidFill>
              </a:defRPr>
            </a:lvl8pPr>
            <a:lvl9pPr indent="-419100" lvl="8" marL="4114800" marR="0" rtl="0">
              <a:lnSpc>
                <a:spcPct val="115000"/>
              </a:lnSpc>
              <a:spcBef>
                <a:spcPts val="2000"/>
              </a:spcBef>
              <a:spcAft>
                <a:spcPts val="2000"/>
              </a:spcAft>
              <a:buClr>
                <a:schemeClr val="lt1"/>
              </a:buClr>
              <a:buSzPts val="3000"/>
              <a:buChar char="•"/>
              <a:defRPr b="1" i="0" sz="3000" u="none" cap="none" strike="noStrike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2" name="Google Shape;152;p20"/>
          <p:cNvSpPr txBox="1"/>
          <p:nvPr>
            <p:ph idx="4" type="body"/>
          </p:nvPr>
        </p:nvSpPr>
        <p:spPr>
          <a:xfrm>
            <a:off x="2160825" y="5714475"/>
            <a:ext cx="6667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19100" lvl="0" marL="457200" marR="0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"/>
              <a:buChar char="•"/>
              <a:defRPr b="1" i="0" sz="3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419100" lvl="1" marL="9144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"/>
              <a:buChar char="•"/>
              <a:defRPr b="1" i="0" sz="3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412750" lvl="2" marL="13716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2900"/>
              <a:buChar char="•"/>
              <a:defRPr b="1" i="0" u="none" cap="none" strike="noStrike">
                <a:solidFill>
                  <a:schemeClr val="lt1"/>
                </a:solidFill>
              </a:defRPr>
            </a:lvl3pPr>
            <a:lvl4pPr indent="-419100" lvl="3" marL="18288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b="1" i="0" sz="3000" u="none" cap="none" strike="noStrike">
                <a:solidFill>
                  <a:schemeClr val="lt1"/>
                </a:solidFill>
              </a:defRPr>
            </a:lvl4pPr>
            <a:lvl5pPr indent="-419100" lvl="4" marL="22860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b="1" i="0" sz="3000" u="none" cap="none" strike="noStrike">
                <a:solidFill>
                  <a:schemeClr val="lt1"/>
                </a:solidFill>
              </a:defRPr>
            </a:lvl5pPr>
            <a:lvl6pPr indent="-419100" lvl="5" marL="27432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b="1" i="0" sz="3000" u="none" cap="none" strike="noStrike">
                <a:solidFill>
                  <a:schemeClr val="lt1"/>
                </a:solidFill>
              </a:defRPr>
            </a:lvl6pPr>
            <a:lvl7pPr indent="-419100" lvl="6" marL="32004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b="1" i="0" sz="3000" u="none" cap="none" strike="noStrike">
                <a:solidFill>
                  <a:schemeClr val="lt1"/>
                </a:solidFill>
              </a:defRPr>
            </a:lvl7pPr>
            <a:lvl8pPr indent="-419100" lvl="7" marL="36576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b="1" i="0" sz="3000" u="none" cap="none" strike="noStrike">
                <a:solidFill>
                  <a:schemeClr val="lt1"/>
                </a:solidFill>
              </a:defRPr>
            </a:lvl8pPr>
            <a:lvl9pPr indent="-419100" lvl="8" marL="4114800" marR="0" rtl="0">
              <a:lnSpc>
                <a:spcPct val="115000"/>
              </a:lnSpc>
              <a:spcBef>
                <a:spcPts val="2000"/>
              </a:spcBef>
              <a:spcAft>
                <a:spcPts val="2000"/>
              </a:spcAft>
              <a:buClr>
                <a:schemeClr val="lt1"/>
              </a:buClr>
              <a:buSzPts val="3000"/>
              <a:buChar char="•"/>
              <a:defRPr b="1" i="0" sz="3000" u="none" cap="none" strike="noStrike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3" name="Google Shape;153;p20"/>
          <p:cNvSpPr txBox="1"/>
          <p:nvPr>
            <p:ph idx="5" type="body"/>
          </p:nvPr>
        </p:nvSpPr>
        <p:spPr>
          <a:xfrm>
            <a:off x="2160838" y="6557275"/>
            <a:ext cx="6667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19100" lvl="0" marL="457200" marR="0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"/>
              <a:buChar char="•"/>
              <a:defRPr b="1" i="0" sz="3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419100" lvl="1" marL="9144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"/>
              <a:buChar char="•"/>
              <a:defRPr b="1" i="0" sz="3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412750" lvl="2" marL="13716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2900"/>
              <a:buChar char="•"/>
              <a:defRPr b="1" i="0" u="none" cap="none" strike="noStrike">
                <a:solidFill>
                  <a:schemeClr val="lt1"/>
                </a:solidFill>
              </a:defRPr>
            </a:lvl3pPr>
            <a:lvl4pPr indent="-419100" lvl="3" marL="18288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b="1" i="0" sz="3000" u="none" cap="none" strike="noStrike">
                <a:solidFill>
                  <a:schemeClr val="lt1"/>
                </a:solidFill>
              </a:defRPr>
            </a:lvl4pPr>
            <a:lvl5pPr indent="-419100" lvl="4" marL="22860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b="1" i="0" sz="3000" u="none" cap="none" strike="noStrike">
                <a:solidFill>
                  <a:schemeClr val="lt1"/>
                </a:solidFill>
              </a:defRPr>
            </a:lvl5pPr>
            <a:lvl6pPr indent="-419100" lvl="5" marL="27432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b="1" i="0" sz="3000" u="none" cap="none" strike="noStrike">
                <a:solidFill>
                  <a:schemeClr val="lt1"/>
                </a:solidFill>
              </a:defRPr>
            </a:lvl6pPr>
            <a:lvl7pPr indent="-419100" lvl="6" marL="32004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b="1" i="0" sz="3000" u="none" cap="none" strike="noStrike">
                <a:solidFill>
                  <a:schemeClr val="lt1"/>
                </a:solidFill>
              </a:defRPr>
            </a:lvl7pPr>
            <a:lvl8pPr indent="-419100" lvl="7" marL="36576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b="1" i="0" sz="3000" u="none" cap="none" strike="noStrike">
                <a:solidFill>
                  <a:schemeClr val="lt1"/>
                </a:solidFill>
              </a:defRPr>
            </a:lvl8pPr>
            <a:lvl9pPr indent="-419100" lvl="8" marL="4114800" marR="0" rtl="0">
              <a:lnSpc>
                <a:spcPct val="115000"/>
              </a:lnSpc>
              <a:spcBef>
                <a:spcPts val="2000"/>
              </a:spcBef>
              <a:spcAft>
                <a:spcPts val="2000"/>
              </a:spcAft>
              <a:buClr>
                <a:schemeClr val="lt1"/>
              </a:buClr>
              <a:buSzPts val="3000"/>
              <a:buChar char="•"/>
              <a:defRPr b="1" i="0" sz="3000" u="none" cap="none" strike="noStrike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4" name="Google Shape;154;p20"/>
          <p:cNvSpPr txBox="1"/>
          <p:nvPr>
            <p:ph idx="6" type="body"/>
          </p:nvPr>
        </p:nvSpPr>
        <p:spPr>
          <a:xfrm>
            <a:off x="10218738" y="2944125"/>
            <a:ext cx="6667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19100" lvl="0" marL="457200" marR="0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"/>
              <a:buChar char="•"/>
              <a:defRPr b="1" i="0" sz="3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419100" lvl="1" marL="9144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"/>
              <a:buChar char="•"/>
              <a:defRPr b="1" i="0" sz="3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412750" lvl="2" marL="13716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2900"/>
              <a:buChar char="•"/>
              <a:defRPr b="1" i="0" u="none" cap="none" strike="noStrike">
                <a:solidFill>
                  <a:schemeClr val="lt1"/>
                </a:solidFill>
              </a:defRPr>
            </a:lvl3pPr>
            <a:lvl4pPr indent="-419100" lvl="3" marL="18288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b="1" i="0" sz="3000" u="none" cap="none" strike="noStrike">
                <a:solidFill>
                  <a:schemeClr val="lt1"/>
                </a:solidFill>
              </a:defRPr>
            </a:lvl4pPr>
            <a:lvl5pPr indent="-419100" lvl="4" marL="22860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b="1" i="0" sz="3000" u="none" cap="none" strike="noStrike">
                <a:solidFill>
                  <a:schemeClr val="lt1"/>
                </a:solidFill>
              </a:defRPr>
            </a:lvl5pPr>
            <a:lvl6pPr indent="-419100" lvl="5" marL="27432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b="1" i="0" sz="3000" u="none" cap="none" strike="noStrike">
                <a:solidFill>
                  <a:schemeClr val="lt1"/>
                </a:solidFill>
              </a:defRPr>
            </a:lvl6pPr>
            <a:lvl7pPr indent="-419100" lvl="6" marL="32004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b="1" i="0" sz="3000" u="none" cap="none" strike="noStrike">
                <a:solidFill>
                  <a:schemeClr val="lt1"/>
                </a:solidFill>
              </a:defRPr>
            </a:lvl7pPr>
            <a:lvl8pPr indent="-419100" lvl="7" marL="36576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b="1" i="0" sz="3000" u="none" cap="none" strike="noStrike">
                <a:solidFill>
                  <a:schemeClr val="lt1"/>
                </a:solidFill>
              </a:defRPr>
            </a:lvl8pPr>
            <a:lvl9pPr indent="-419100" lvl="8" marL="4114800" marR="0" rtl="0">
              <a:lnSpc>
                <a:spcPct val="115000"/>
              </a:lnSpc>
              <a:spcBef>
                <a:spcPts val="2000"/>
              </a:spcBef>
              <a:spcAft>
                <a:spcPts val="2000"/>
              </a:spcAft>
              <a:buClr>
                <a:schemeClr val="lt1"/>
              </a:buClr>
              <a:buSzPts val="3000"/>
              <a:buChar char="•"/>
              <a:defRPr b="1" i="0" sz="3000" u="none" cap="none" strike="noStrike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5" name="Google Shape;155;p20"/>
          <p:cNvSpPr txBox="1"/>
          <p:nvPr>
            <p:ph idx="7" type="body"/>
          </p:nvPr>
        </p:nvSpPr>
        <p:spPr>
          <a:xfrm>
            <a:off x="10218725" y="3863125"/>
            <a:ext cx="6667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19100" lvl="0" marL="457200" marR="0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"/>
              <a:buChar char="•"/>
              <a:defRPr b="1" i="0" sz="3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419100" lvl="1" marL="9144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"/>
              <a:buChar char="•"/>
              <a:defRPr b="1" i="0" sz="3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412750" lvl="2" marL="13716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2900"/>
              <a:buChar char="•"/>
              <a:defRPr b="1" i="0" u="none" cap="none" strike="noStrike">
                <a:solidFill>
                  <a:schemeClr val="lt1"/>
                </a:solidFill>
              </a:defRPr>
            </a:lvl3pPr>
            <a:lvl4pPr indent="-419100" lvl="3" marL="18288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b="1" i="0" sz="3000" u="none" cap="none" strike="noStrike">
                <a:solidFill>
                  <a:schemeClr val="lt1"/>
                </a:solidFill>
              </a:defRPr>
            </a:lvl4pPr>
            <a:lvl5pPr indent="-419100" lvl="4" marL="22860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b="1" i="0" sz="3000" u="none" cap="none" strike="noStrike">
                <a:solidFill>
                  <a:schemeClr val="lt1"/>
                </a:solidFill>
              </a:defRPr>
            </a:lvl5pPr>
            <a:lvl6pPr indent="-419100" lvl="5" marL="27432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b="1" i="0" sz="3000" u="none" cap="none" strike="noStrike">
                <a:solidFill>
                  <a:schemeClr val="lt1"/>
                </a:solidFill>
              </a:defRPr>
            </a:lvl6pPr>
            <a:lvl7pPr indent="-419100" lvl="6" marL="32004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b="1" i="0" sz="3000" u="none" cap="none" strike="noStrike">
                <a:solidFill>
                  <a:schemeClr val="lt1"/>
                </a:solidFill>
              </a:defRPr>
            </a:lvl7pPr>
            <a:lvl8pPr indent="-419100" lvl="7" marL="36576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b="1" i="0" sz="3000" u="none" cap="none" strike="noStrike">
                <a:solidFill>
                  <a:schemeClr val="lt1"/>
                </a:solidFill>
              </a:defRPr>
            </a:lvl8pPr>
            <a:lvl9pPr indent="-419100" lvl="8" marL="4114800" marR="0" rtl="0">
              <a:lnSpc>
                <a:spcPct val="115000"/>
              </a:lnSpc>
              <a:spcBef>
                <a:spcPts val="2000"/>
              </a:spcBef>
              <a:spcAft>
                <a:spcPts val="2000"/>
              </a:spcAft>
              <a:buClr>
                <a:schemeClr val="lt1"/>
              </a:buClr>
              <a:buSzPts val="3000"/>
              <a:buChar char="•"/>
              <a:defRPr b="1" i="0" sz="3000" u="none" cap="none" strike="noStrike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6" name="Google Shape;156;p20"/>
          <p:cNvSpPr txBox="1"/>
          <p:nvPr>
            <p:ph idx="8" type="body"/>
          </p:nvPr>
        </p:nvSpPr>
        <p:spPr>
          <a:xfrm>
            <a:off x="10218738" y="4782125"/>
            <a:ext cx="6667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19100" lvl="0" marL="457200" marR="0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"/>
              <a:buChar char="•"/>
              <a:defRPr b="1" i="0" sz="3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419100" lvl="1" marL="9144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"/>
              <a:buChar char="•"/>
              <a:defRPr b="1" i="0" sz="3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412750" lvl="2" marL="13716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2900"/>
              <a:buChar char="•"/>
              <a:defRPr b="1" i="0" u="none" cap="none" strike="noStrike">
                <a:solidFill>
                  <a:schemeClr val="lt1"/>
                </a:solidFill>
              </a:defRPr>
            </a:lvl3pPr>
            <a:lvl4pPr indent="-419100" lvl="3" marL="18288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b="1" i="0" sz="3000" u="none" cap="none" strike="noStrike">
                <a:solidFill>
                  <a:schemeClr val="lt1"/>
                </a:solidFill>
              </a:defRPr>
            </a:lvl4pPr>
            <a:lvl5pPr indent="-419100" lvl="4" marL="22860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b="1" i="0" sz="3000" u="none" cap="none" strike="noStrike">
                <a:solidFill>
                  <a:schemeClr val="lt1"/>
                </a:solidFill>
              </a:defRPr>
            </a:lvl5pPr>
            <a:lvl6pPr indent="-419100" lvl="5" marL="27432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b="1" i="0" sz="3000" u="none" cap="none" strike="noStrike">
                <a:solidFill>
                  <a:schemeClr val="lt1"/>
                </a:solidFill>
              </a:defRPr>
            </a:lvl6pPr>
            <a:lvl7pPr indent="-419100" lvl="6" marL="32004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b="1" i="0" sz="3000" u="none" cap="none" strike="noStrike">
                <a:solidFill>
                  <a:schemeClr val="lt1"/>
                </a:solidFill>
              </a:defRPr>
            </a:lvl7pPr>
            <a:lvl8pPr indent="-419100" lvl="7" marL="36576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b="1" i="0" sz="3000" u="none" cap="none" strike="noStrike">
                <a:solidFill>
                  <a:schemeClr val="lt1"/>
                </a:solidFill>
              </a:defRPr>
            </a:lvl8pPr>
            <a:lvl9pPr indent="-419100" lvl="8" marL="4114800" marR="0" rtl="0">
              <a:lnSpc>
                <a:spcPct val="115000"/>
              </a:lnSpc>
              <a:spcBef>
                <a:spcPts val="2000"/>
              </a:spcBef>
              <a:spcAft>
                <a:spcPts val="2000"/>
              </a:spcAft>
              <a:buClr>
                <a:schemeClr val="lt1"/>
              </a:buClr>
              <a:buSzPts val="3000"/>
              <a:buChar char="•"/>
              <a:defRPr b="1" i="0" sz="3000" u="none" cap="none" strike="noStrike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7" name="Google Shape;157;p20"/>
          <p:cNvSpPr txBox="1"/>
          <p:nvPr>
            <p:ph idx="9" type="body"/>
          </p:nvPr>
        </p:nvSpPr>
        <p:spPr>
          <a:xfrm>
            <a:off x="10218725" y="5701125"/>
            <a:ext cx="6667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19100" lvl="0" marL="457200" marR="0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"/>
              <a:buChar char="•"/>
              <a:defRPr b="1" i="0" sz="3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419100" lvl="1" marL="9144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"/>
              <a:buChar char="•"/>
              <a:defRPr b="1" i="0" sz="3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412750" lvl="2" marL="13716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2900"/>
              <a:buChar char="•"/>
              <a:defRPr b="1" i="0" u="none" cap="none" strike="noStrike">
                <a:solidFill>
                  <a:schemeClr val="lt1"/>
                </a:solidFill>
              </a:defRPr>
            </a:lvl3pPr>
            <a:lvl4pPr indent="-419100" lvl="3" marL="18288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b="1" i="0" sz="3000" u="none" cap="none" strike="noStrike">
                <a:solidFill>
                  <a:schemeClr val="lt1"/>
                </a:solidFill>
              </a:defRPr>
            </a:lvl4pPr>
            <a:lvl5pPr indent="-419100" lvl="4" marL="22860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b="1" i="0" sz="3000" u="none" cap="none" strike="noStrike">
                <a:solidFill>
                  <a:schemeClr val="lt1"/>
                </a:solidFill>
              </a:defRPr>
            </a:lvl5pPr>
            <a:lvl6pPr indent="-419100" lvl="5" marL="27432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b="1" i="0" sz="3000" u="none" cap="none" strike="noStrike">
                <a:solidFill>
                  <a:schemeClr val="lt1"/>
                </a:solidFill>
              </a:defRPr>
            </a:lvl6pPr>
            <a:lvl7pPr indent="-419100" lvl="6" marL="32004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b="1" i="0" sz="3000" u="none" cap="none" strike="noStrike">
                <a:solidFill>
                  <a:schemeClr val="lt1"/>
                </a:solidFill>
              </a:defRPr>
            </a:lvl7pPr>
            <a:lvl8pPr indent="-419100" lvl="7" marL="36576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b="1" i="0" sz="3000" u="none" cap="none" strike="noStrike">
                <a:solidFill>
                  <a:schemeClr val="lt1"/>
                </a:solidFill>
              </a:defRPr>
            </a:lvl8pPr>
            <a:lvl9pPr indent="-419100" lvl="8" marL="4114800" marR="0" rtl="0">
              <a:lnSpc>
                <a:spcPct val="115000"/>
              </a:lnSpc>
              <a:spcBef>
                <a:spcPts val="2000"/>
              </a:spcBef>
              <a:spcAft>
                <a:spcPts val="2000"/>
              </a:spcAft>
              <a:buClr>
                <a:schemeClr val="lt1"/>
              </a:buClr>
              <a:buSzPts val="3000"/>
              <a:buChar char="•"/>
              <a:defRPr b="1" i="0" sz="3000" u="none" cap="none" strike="noStrike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8" name="Google Shape;158;p20"/>
          <p:cNvSpPr txBox="1"/>
          <p:nvPr>
            <p:ph idx="13" type="subTitle"/>
          </p:nvPr>
        </p:nvSpPr>
        <p:spPr>
          <a:xfrm>
            <a:off x="1010625" y="1215800"/>
            <a:ext cx="15965100" cy="7788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300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3000"/>
              </a:spcBef>
              <a:spcAft>
                <a:spcPts val="0"/>
              </a:spcAft>
              <a:buSzPts val="2900"/>
              <a:buNone/>
              <a:defRPr/>
            </a:lvl3pPr>
            <a:lvl4pPr lvl="3" rtl="0">
              <a:spcBef>
                <a:spcPts val="3000"/>
              </a:spcBef>
              <a:spcAft>
                <a:spcPts val="0"/>
              </a:spcAft>
              <a:buSzPts val="2500"/>
              <a:buNone/>
              <a:defRPr/>
            </a:lvl4pPr>
            <a:lvl5pPr lvl="4" rtl="0">
              <a:spcBef>
                <a:spcPts val="3000"/>
              </a:spcBef>
              <a:spcAft>
                <a:spcPts val="0"/>
              </a:spcAft>
              <a:buSzPts val="2500"/>
              <a:buNone/>
              <a:defRPr/>
            </a:lvl5pPr>
            <a:lvl6pPr lvl="5" rtl="0">
              <a:spcBef>
                <a:spcPts val="3000"/>
              </a:spcBef>
              <a:spcAft>
                <a:spcPts val="0"/>
              </a:spcAft>
              <a:buSzPts val="2500"/>
              <a:buNone/>
              <a:defRPr/>
            </a:lvl6pPr>
            <a:lvl7pPr lvl="6" rtl="0">
              <a:spcBef>
                <a:spcPts val="3000"/>
              </a:spcBef>
              <a:spcAft>
                <a:spcPts val="0"/>
              </a:spcAft>
              <a:buSzPts val="2500"/>
              <a:buNone/>
              <a:defRPr/>
            </a:lvl7pPr>
            <a:lvl8pPr lvl="7" rtl="0">
              <a:spcBef>
                <a:spcPts val="3000"/>
              </a:spcBef>
              <a:spcAft>
                <a:spcPts val="0"/>
              </a:spcAft>
              <a:buSzPts val="2500"/>
              <a:buNone/>
              <a:defRPr/>
            </a:lvl8pPr>
            <a:lvl9pPr lvl="8" rtl="0">
              <a:spcBef>
                <a:spcPts val="3000"/>
              </a:spcBef>
              <a:spcAft>
                <a:spcPts val="3000"/>
              </a:spcAft>
              <a:buSzPts val="2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ark background white curve">
  <p:cSld name="COVER_5">
    <p:bg>
      <p:bgPr>
        <a:gradFill>
          <a:gsLst>
            <a:gs pos="0">
              <a:srgbClr val="004167"/>
            </a:gs>
            <a:gs pos="50000">
              <a:srgbClr val="07121A"/>
            </a:gs>
            <a:gs pos="100000">
              <a:srgbClr val="0C2639"/>
            </a:gs>
          </a:gsLst>
          <a:lin ang="8099331" scaled="0"/>
        </a:gra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3"/>
          <p:cNvPicPr preferRelativeResize="0"/>
          <p:nvPr/>
        </p:nvPicPr>
        <p:blipFill rotWithShape="1">
          <a:blip r:embed="rId2">
            <a:alphaModFix/>
          </a:blip>
          <a:srcRect b="56102" l="3890" r="6060" t="12828"/>
          <a:stretch/>
        </p:blipFill>
        <p:spPr>
          <a:xfrm>
            <a:off x="0" y="8262375"/>
            <a:ext cx="17881602" cy="1796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3"/>
          <p:cNvPicPr preferRelativeResize="0"/>
          <p:nvPr/>
        </p:nvPicPr>
        <p:blipFill rotWithShape="1">
          <a:blip r:embed="rId3">
            <a:alphaModFix/>
          </a:blip>
          <a:srcRect b="-11682" l="-1595" r="77637" t="-12464"/>
          <a:stretch/>
        </p:blipFill>
        <p:spPr>
          <a:xfrm>
            <a:off x="16955945" y="9138100"/>
            <a:ext cx="697431" cy="778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 - Background (dark)">
  <p:cSld name="COVER">
    <p:bg>
      <p:bgPr>
        <a:gradFill>
          <a:gsLst>
            <a:gs pos="0">
              <a:srgbClr val="004167"/>
            </a:gs>
            <a:gs pos="50000">
              <a:srgbClr val="07121A"/>
            </a:gs>
            <a:gs pos="100000">
              <a:srgbClr val="0C2639"/>
            </a:gs>
          </a:gsLst>
          <a:lin ang="8099331" scaled="0"/>
        </a:grad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22"/>
          <p:cNvPicPr preferRelativeResize="0"/>
          <p:nvPr/>
        </p:nvPicPr>
        <p:blipFill rotWithShape="1">
          <a:blip r:embed="rId2">
            <a:alphaModFix/>
          </a:blip>
          <a:srcRect b="-11682" l="-1595" r="77637" t="-12464"/>
          <a:stretch/>
        </p:blipFill>
        <p:spPr>
          <a:xfrm>
            <a:off x="16611320" y="8852350"/>
            <a:ext cx="697431" cy="778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 - Background (Light)">
  <p:cSld name="COVER_5_1">
    <p:bg>
      <p:bgPr>
        <a:solidFill>
          <a:schemeClr val="lt1"/>
        </a:solidFill>
      </p:bgPr>
    </p:bg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23"/>
          <p:cNvPicPr preferRelativeResize="0"/>
          <p:nvPr/>
        </p:nvPicPr>
        <p:blipFill rotWithShape="1">
          <a:blip r:embed="rId2">
            <a:alphaModFix/>
          </a:blip>
          <a:srcRect b="-11682" l="-1595" r="77637" t="-12464"/>
          <a:stretch/>
        </p:blipFill>
        <p:spPr>
          <a:xfrm>
            <a:off x="16611320" y="8852350"/>
            <a:ext cx="697431" cy="778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 - Cover - General hero">
  <p:cSld name="COVER_3">
    <p:bg>
      <p:bgPr>
        <a:gradFill>
          <a:gsLst>
            <a:gs pos="0">
              <a:srgbClr val="004167"/>
            </a:gs>
            <a:gs pos="50000">
              <a:srgbClr val="07121A"/>
            </a:gs>
            <a:gs pos="100000">
              <a:srgbClr val="0C2639"/>
            </a:gs>
          </a:gsLst>
          <a:lin ang="8099331" scaled="0"/>
        </a:gradFill>
      </p:bgPr>
    </p:bg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24"/>
          <p:cNvPicPr preferRelativeResize="0"/>
          <p:nvPr/>
        </p:nvPicPr>
        <p:blipFill rotWithShape="1">
          <a:blip r:embed="rId2">
            <a:alphaModFix/>
          </a:blip>
          <a:srcRect b="36426" l="3890" r="6060" t="12832"/>
          <a:stretch/>
        </p:blipFill>
        <p:spPr>
          <a:xfrm>
            <a:off x="0" y="7125300"/>
            <a:ext cx="17881602" cy="293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4"/>
          <p:cNvPicPr preferRelativeResize="0"/>
          <p:nvPr/>
        </p:nvPicPr>
        <p:blipFill rotWithShape="1">
          <a:blip r:embed="rId3">
            <a:alphaModFix/>
          </a:blip>
          <a:srcRect b="-11682" l="-1595" r="0" t="-12464"/>
          <a:stretch/>
        </p:blipFill>
        <p:spPr>
          <a:xfrm>
            <a:off x="13608375" y="8319824"/>
            <a:ext cx="3543399" cy="93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4"/>
          <p:cNvPicPr preferRelativeResize="0"/>
          <p:nvPr/>
        </p:nvPicPr>
        <p:blipFill rotWithShape="1">
          <a:blip r:embed="rId4">
            <a:alphaModFix/>
          </a:blip>
          <a:srcRect b="0" l="0" r="34145" t="0"/>
          <a:stretch/>
        </p:blipFill>
        <p:spPr>
          <a:xfrm>
            <a:off x="6045825" y="920325"/>
            <a:ext cx="11835776" cy="5353301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4"/>
          <p:cNvSpPr txBox="1"/>
          <p:nvPr>
            <p:ph type="title"/>
          </p:nvPr>
        </p:nvSpPr>
        <p:spPr>
          <a:xfrm>
            <a:off x="1052525" y="3339600"/>
            <a:ext cx="10303500" cy="327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800"/>
              <a:buFont typeface="Roboto"/>
              <a:buNone/>
              <a:defRPr b="1" i="0" sz="8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71" name="Google Shape;171;p24"/>
          <p:cNvSpPr txBox="1"/>
          <p:nvPr>
            <p:ph idx="1" type="subTitle"/>
          </p:nvPr>
        </p:nvSpPr>
        <p:spPr>
          <a:xfrm>
            <a:off x="1182900" y="8472225"/>
            <a:ext cx="10303500" cy="512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200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200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2000"/>
              </a:spcBef>
              <a:spcAft>
                <a:spcPts val="0"/>
              </a:spcAft>
              <a:buSzPts val="2500"/>
              <a:buNone/>
              <a:defRPr/>
            </a:lvl4pPr>
            <a:lvl5pPr lvl="4" rtl="0">
              <a:spcBef>
                <a:spcPts val="2000"/>
              </a:spcBef>
              <a:spcAft>
                <a:spcPts val="0"/>
              </a:spcAft>
              <a:buSzPts val="2500"/>
              <a:buNone/>
              <a:defRPr/>
            </a:lvl5pPr>
            <a:lvl6pPr lvl="5" rtl="0">
              <a:spcBef>
                <a:spcPts val="2000"/>
              </a:spcBef>
              <a:spcAft>
                <a:spcPts val="0"/>
              </a:spcAft>
              <a:buSzPts val="2500"/>
              <a:buNone/>
              <a:defRPr/>
            </a:lvl6pPr>
            <a:lvl7pPr lvl="6" rtl="0">
              <a:spcBef>
                <a:spcPts val="2000"/>
              </a:spcBef>
              <a:spcAft>
                <a:spcPts val="0"/>
              </a:spcAft>
              <a:buSzPts val="2500"/>
              <a:buNone/>
              <a:defRPr/>
            </a:lvl7pPr>
            <a:lvl8pPr lvl="7" rtl="0">
              <a:spcBef>
                <a:spcPts val="2000"/>
              </a:spcBef>
              <a:spcAft>
                <a:spcPts val="0"/>
              </a:spcAft>
              <a:buSzPts val="2500"/>
              <a:buNone/>
              <a:defRPr/>
            </a:lvl8pPr>
            <a:lvl9pPr lvl="8" rtl="0">
              <a:spcBef>
                <a:spcPts val="2000"/>
              </a:spcBef>
              <a:spcAft>
                <a:spcPts val="2000"/>
              </a:spcAft>
              <a:buSzPts val="2500"/>
              <a:buNone/>
              <a:defRPr/>
            </a:lvl9pPr>
          </a:lstStyle>
          <a:p/>
        </p:txBody>
      </p:sp>
      <p:sp>
        <p:nvSpPr>
          <p:cNvPr id="172" name="Google Shape;172;p24"/>
          <p:cNvSpPr txBox="1"/>
          <p:nvPr>
            <p:ph idx="2" type="body"/>
          </p:nvPr>
        </p:nvSpPr>
        <p:spPr>
          <a:xfrm>
            <a:off x="1182900" y="9122775"/>
            <a:ext cx="10303500" cy="611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indent="-361950" lvl="0" marL="457200" rtl="0"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2100"/>
              <a:buChar char="•"/>
              <a:defRPr b="0" sz="2100">
                <a:solidFill>
                  <a:schemeClr val="accent4"/>
                </a:solidFill>
              </a:defRPr>
            </a:lvl1pPr>
            <a:lvl2pPr indent="-361950" lvl="1" marL="914400" rtl="0">
              <a:spcBef>
                <a:spcPts val="2000"/>
              </a:spcBef>
              <a:spcAft>
                <a:spcPts val="0"/>
              </a:spcAft>
              <a:buClr>
                <a:schemeClr val="accent4"/>
              </a:buClr>
              <a:buSzPts val="2100"/>
              <a:buChar char="•"/>
              <a:defRPr sz="2100">
                <a:solidFill>
                  <a:schemeClr val="accent4"/>
                </a:solidFill>
              </a:defRPr>
            </a:lvl2pPr>
            <a:lvl3pPr indent="-361950" lvl="2" marL="1371600" rtl="0">
              <a:spcBef>
                <a:spcPts val="2000"/>
              </a:spcBef>
              <a:spcAft>
                <a:spcPts val="0"/>
              </a:spcAft>
              <a:buClr>
                <a:schemeClr val="accent4"/>
              </a:buClr>
              <a:buSzPts val="2100"/>
              <a:buChar char="•"/>
              <a:defRPr sz="2100">
                <a:solidFill>
                  <a:schemeClr val="accent4"/>
                </a:solidFill>
              </a:defRPr>
            </a:lvl3pPr>
            <a:lvl4pPr indent="-361950" lvl="3" marL="1828800" rtl="0">
              <a:spcBef>
                <a:spcPts val="2000"/>
              </a:spcBef>
              <a:spcAft>
                <a:spcPts val="0"/>
              </a:spcAft>
              <a:buClr>
                <a:schemeClr val="accent4"/>
              </a:buClr>
              <a:buSzPts val="2100"/>
              <a:buChar char="•"/>
              <a:defRPr sz="2100">
                <a:solidFill>
                  <a:schemeClr val="accent4"/>
                </a:solidFill>
              </a:defRPr>
            </a:lvl4pPr>
            <a:lvl5pPr indent="-361950" lvl="4" marL="2286000" rtl="0">
              <a:spcBef>
                <a:spcPts val="2000"/>
              </a:spcBef>
              <a:spcAft>
                <a:spcPts val="0"/>
              </a:spcAft>
              <a:buClr>
                <a:schemeClr val="accent4"/>
              </a:buClr>
              <a:buSzPts val="2100"/>
              <a:buChar char="•"/>
              <a:defRPr sz="2100">
                <a:solidFill>
                  <a:schemeClr val="accent4"/>
                </a:solidFill>
              </a:defRPr>
            </a:lvl5pPr>
            <a:lvl6pPr indent="-361950" lvl="5" marL="2743200" rtl="0">
              <a:spcBef>
                <a:spcPts val="2000"/>
              </a:spcBef>
              <a:spcAft>
                <a:spcPts val="0"/>
              </a:spcAft>
              <a:buClr>
                <a:schemeClr val="accent4"/>
              </a:buClr>
              <a:buSzPts val="2100"/>
              <a:buChar char="•"/>
              <a:defRPr sz="2100">
                <a:solidFill>
                  <a:schemeClr val="accent4"/>
                </a:solidFill>
              </a:defRPr>
            </a:lvl6pPr>
            <a:lvl7pPr indent="-361950" lvl="6" marL="3200400" rtl="0">
              <a:spcBef>
                <a:spcPts val="2000"/>
              </a:spcBef>
              <a:spcAft>
                <a:spcPts val="0"/>
              </a:spcAft>
              <a:buClr>
                <a:schemeClr val="accent4"/>
              </a:buClr>
              <a:buSzPts val="2100"/>
              <a:buChar char="•"/>
              <a:defRPr sz="2100">
                <a:solidFill>
                  <a:schemeClr val="accent4"/>
                </a:solidFill>
              </a:defRPr>
            </a:lvl7pPr>
            <a:lvl8pPr indent="-361950" lvl="7" marL="3657600" rtl="0">
              <a:spcBef>
                <a:spcPts val="2000"/>
              </a:spcBef>
              <a:spcAft>
                <a:spcPts val="0"/>
              </a:spcAft>
              <a:buClr>
                <a:schemeClr val="accent4"/>
              </a:buClr>
              <a:buSzPts val="2100"/>
              <a:buChar char="•"/>
              <a:defRPr sz="2100">
                <a:solidFill>
                  <a:schemeClr val="accent4"/>
                </a:solidFill>
              </a:defRPr>
            </a:lvl8pPr>
            <a:lvl9pPr indent="-361950" lvl="8" marL="4114800" rtl="0">
              <a:spcBef>
                <a:spcPts val="2000"/>
              </a:spcBef>
              <a:spcAft>
                <a:spcPts val="2000"/>
              </a:spcAft>
              <a:buClr>
                <a:schemeClr val="accent4"/>
              </a:buClr>
              <a:buSzPts val="2100"/>
              <a:buChar char="•"/>
              <a:defRPr sz="2100">
                <a:solidFill>
                  <a:schemeClr val="accent4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 - Cover - Screenshot ">
  <p:cSld name="COVER_3_1">
    <p:bg>
      <p:bgPr>
        <a:gradFill>
          <a:gsLst>
            <a:gs pos="0">
              <a:srgbClr val="004167"/>
            </a:gs>
            <a:gs pos="50000">
              <a:srgbClr val="07121A"/>
            </a:gs>
            <a:gs pos="100000">
              <a:srgbClr val="0C2639"/>
            </a:gs>
          </a:gsLst>
          <a:lin ang="8099331" scaled="0"/>
        </a:gradFill>
      </p:bgPr>
    </p:bg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13025" y="1062901"/>
            <a:ext cx="3842675" cy="79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5"/>
          <p:cNvPicPr preferRelativeResize="0"/>
          <p:nvPr/>
        </p:nvPicPr>
        <p:blipFill rotWithShape="1">
          <a:blip r:embed="rId3">
            <a:alphaModFix/>
          </a:blip>
          <a:srcRect b="36426" l="3890" r="6060" t="12832"/>
          <a:stretch/>
        </p:blipFill>
        <p:spPr>
          <a:xfrm>
            <a:off x="0" y="7125300"/>
            <a:ext cx="17881602" cy="293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5"/>
          <p:cNvPicPr preferRelativeResize="0"/>
          <p:nvPr/>
        </p:nvPicPr>
        <p:blipFill rotWithShape="1">
          <a:blip r:embed="rId4">
            <a:alphaModFix/>
          </a:blip>
          <a:srcRect b="0" l="0" r="33805" t="0"/>
          <a:stretch/>
        </p:blipFill>
        <p:spPr>
          <a:xfrm>
            <a:off x="7868725" y="-1019900"/>
            <a:ext cx="10012877" cy="12098198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5"/>
          <p:cNvSpPr/>
          <p:nvPr>
            <p:ph idx="2" type="pic"/>
          </p:nvPr>
        </p:nvSpPr>
        <p:spPr>
          <a:xfrm>
            <a:off x="10724874" y="1250200"/>
            <a:ext cx="7156800" cy="5393400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25"/>
          <p:cNvSpPr txBox="1"/>
          <p:nvPr>
            <p:ph type="title"/>
          </p:nvPr>
        </p:nvSpPr>
        <p:spPr>
          <a:xfrm>
            <a:off x="1052525" y="3060075"/>
            <a:ext cx="8914500" cy="327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800"/>
              <a:buFont typeface="Roboto"/>
              <a:buNone/>
              <a:defRPr b="1" i="0" sz="8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79" name="Google Shape;179;p25"/>
          <p:cNvSpPr txBox="1"/>
          <p:nvPr>
            <p:ph idx="1" type="subTitle"/>
          </p:nvPr>
        </p:nvSpPr>
        <p:spPr>
          <a:xfrm>
            <a:off x="1182900" y="8472225"/>
            <a:ext cx="10618200" cy="512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200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200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2000"/>
              </a:spcBef>
              <a:spcAft>
                <a:spcPts val="0"/>
              </a:spcAft>
              <a:buSzPts val="2500"/>
              <a:buNone/>
              <a:defRPr/>
            </a:lvl4pPr>
            <a:lvl5pPr lvl="4" rtl="0">
              <a:spcBef>
                <a:spcPts val="2000"/>
              </a:spcBef>
              <a:spcAft>
                <a:spcPts val="0"/>
              </a:spcAft>
              <a:buSzPts val="2500"/>
              <a:buNone/>
              <a:defRPr/>
            </a:lvl5pPr>
            <a:lvl6pPr lvl="5" rtl="0">
              <a:spcBef>
                <a:spcPts val="2000"/>
              </a:spcBef>
              <a:spcAft>
                <a:spcPts val="0"/>
              </a:spcAft>
              <a:buSzPts val="2500"/>
              <a:buNone/>
              <a:defRPr/>
            </a:lvl6pPr>
            <a:lvl7pPr lvl="6" rtl="0">
              <a:spcBef>
                <a:spcPts val="2000"/>
              </a:spcBef>
              <a:spcAft>
                <a:spcPts val="0"/>
              </a:spcAft>
              <a:buSzPts val="2500"/>
              <a:buNone/>
              <a:defRPr/>
            </a:lvl7pPr>
            <a:lvl8pPr lvl="7" rtl="0">
              <a:spcBef>
                <a:spcPts val="2000"/>
              </a:spcBef>
              <a:spcAft>
                <a:spcPts val="0"/>
              </a:spcAft>
              <a:buSzPts val="2500"/>
              <a:buNone/>
              <a:defRPr/>
            </a:lvl8pPr>
            <a:lvl9pPr lvl="8" rtl="0">
              <a:spcBef>
                <a:spcPts val="2000"/>
              </a:spcBef>
              <a:spcAft>
                <a:spcPts val="2000"/>
              </a:spcAft>
              <a:buSzPts val="2500"/>
              <a:buNone/>
              <a:defRPr/>
            </a:lvl9pPr>
          </a:lstStyle>
          <a:p/>
        </p:txBody>
      </p:sp>
      <p:sp>
        <p:nvSpPr>
          <p:cNvPr id="180" name="Google Shape;180;p25"/>
          <p:cNvSpPr txBox="1"/>
          <p:nvPr>
            <p:ph idx="3" type="body"/>
          </p:nvPr>
        </p:nvSpPr>
        <p:spPr>
          <a:xfrm>
            <a:off x="1182900" y="9122775"/>
            <a:ext cx="10618200" cy="611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indent="-361950" lvl="0" marL="457200" rtl="0"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2100"/>
              <a:buChar char="•"/>
              <a:defRPr b="0" sz="2100">
                <a:solidFill>
                  <a:schemeClr val="accent4"/>
                </a:solidFill>
              </a:defRPr>
            </a:lvl1pPr>
            <a:lvl2pPr indent="-361950" lvl="1" marL="914400" rtl="0">
              <a:spcBef>
                <a:spcPts val="2000"/>
              </a:spcBef>
              <a:spcAft>
                <a:spcPts val="0"/>
              </a:spcAft>
              <a:buClr>
                <a:schemeClr val="accent4"/>
              </a:buClr>
              <a:buSzPts val="2100"/>
              <a:buChar char="•"/>
              <a:defRPr sz="2100">
                <a:solidFill>
                  <a:schemeClr val="accent4"/>
                </a:solidFill>
              </a:defRPr>
            </a:lvl2pPr>
            <a:lvl3pPr indent="-361950" lvl="2" marL="1371600" rtl="0">
              <a:spcBef>
                <a:spcPts val="2000"/>
              </a:spcBef>
              <a:spcAft>
                <a:spcPts val="0"/>
              </a:spcAft>
              <a:buClr>
                <a:schemeClr val="accent4"/>
              </a:buClr>
              <a:buSzPts val="2100"/>
              <a:buChar char="•"/>
              <a:defRPr sz="2100">
                <a:solidFill>
                  <a:schemeClr val="accent4"/>
                </a:solidFill>
              </a:defRPr>
            </a:lvl3pPr>
            <a:lvl4pPr indent="-361950" lvl="3" marL="1828800" rtl="0">
              <a:spcBef>
                <a:spcPts val="2000"/>
              </a:spcBef>
              <a:spcAft>
                <a:spcPts val="0"/>
              </a:spcAft>
              <a:buClr>
                <a:schemeClr val="accent4"/>
              </a:buClr>
              <a:buSzPts val="2100"/>
              <a:buChar char="•"/>
              <a:defRPr sz="2100">
                <a:solidFill>
                  <a:schemeClr val="accent4"/>
                </a:solidFill>
              </a:defRPr>
            </a:lvl4pPr>
            <a:lvl5pPr indent="-361950" lvl="4" marL="2286000" rtl="0">
              <a:spcBef>
                <a:spcPts val="2000"/>
              </a:spcBef>
              <a:spcAft>
                <a:spcPts val="0"/>
              </a:spcAft>
              <a:buClr>
                <a:schemeClr val="accent4"/>
              </a:buClr>
              <a:buSzPts val="2100"/>
              <a:buChar char="•"/>
              <a:defRPr sz="2100">
                <a:solidFill>
                  <a:schemeClr val="accent4"/>
                </a:solidFill>
              </a:defRPr>
            </a:lvl5pPr>
            <a:lvl6pPr indent="-361950" lvl="5" marL="2743200" rtl="0">
              <a:spcBef>
                <a:spcPts val="2000"/>
              </a:spcBef>
              <a:spcAft>
                <a:spcPts val="0"/>
              </a:spcAft>
              <a:buClr>
                <a:schemeClr val="accent4"/>
              </a:buClr>
              <a:buSzPts val="2100"/>
              <a:buChar char="•"/>
              <a:defRPr sz="2100">
                <a:solidFill>
                  <a:schemeClr val="accent4"/>
                </a:solidFill>
              </a:defRPr>
            </a:lvl6pPr>
            <a:lvl7pPr indent="-361950" lvl="6" marL="3200400" rtl="0">
              <a:spcBef>
                <a:spcPts val="2000"/>
              </a:spcBef>
              <a:spcAft>
                <a:spcPts val="0"/>
              </a:spcAft>
              <a:buClr>
                <a:schemeClr val="accent4"/>
              </a:buClr>
              <a:buSzPts val="2100"/>
              <a:buChar char="•"/>
              <a:defRPr sz="2100">
                <a:solidFill>
                  <a:schemeClr val="accent4"/>
                </a:solidFill>
              </a:defRPr>
            </a:lvl7pPr>
            <a:lvl8pPr indent="-361950" lvl="7" marL="3657600" rtl="0">
              <a:spcBef>
                <a:spcPts val="2000"/>
              </a:spcBef>
              <a:spcAft>
                <a:spcPts val="0"/>
              </a:spcAft>
              <a:buClr>
                <a:schemeClr val="accent4"/>
              </a:buClr>
              <a:buSzPts val="2100"/>
              <a:buChar char="•"/>
              <a:defRPr sz="2100">
                <a:solidFill>
                  <a:schemeClr val="accent4"/>
                </a:solidFill>
              </a:defRPr>
            </a:lvl8pPr>
            <a:lvl9pPr indent="-361950" lvl="8" marL="4114800" rtl="0">
              <a:spcBef>
                <a:spcPts val="2000"/>
              </a:spcBef>
              <a:spcAft>
                <a:spcPts val="2000"/>
              </a:spcAft>
              <a:buClr>
                <a:schemeClr val="accent4"/>
              </a:buClr>
              <a:buSzPts val="2100"/>
              <a:buChar char="•"/>
              <a:defRPr sz="2100">
                <a:solidFill>
                  <a:schemeClr val="accent4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 - Cover - Heading only">
  <p:cSld name="COVER_3_1_1">
    <p:bg>
      <p:bgPr>
        <a:gradFill>
          <a:gsLst>
            <a:gs pos="0">
              <a:srgbClr val="004167"/>
            </a:gs>
            <a:gs pos="50000">
              <a:srgbClr val="07121A"/>
            </a:gs>
            <a:gs pos="100000">
              <a:srgbClr val="0C2639"/>
            </a:gs>
          </a:gsLst>
          <a:lin ang="8099331" scaled="0"/>
        </a:grad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13025" y="1062901"/>
            <a:ext cx="3842675" cy="79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6"/>
          <p:cNvPicPr preferRelativeResize="0"/>
          <p:nvPr/>
        </p:nvPicPr>
        <p:blipFill rotWithShape="1">
          <a:blip r:embed="rId3">
            <a:alphaModFix/>
          </a:blip>
          <a:srcRect b="36426" l="3890" r="6060" t="12832"/>
          <a:stretch/>
        </p:blipFill>
        <p:spPr>
          <a:xfrm>
            <a:off x="0" y="7125300"/>
            <a:ext cx="17881602" cy="2933100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6"/>
          <p:cNvSpPr txBox="1"/>
          <p:nvPr>
            <p:ph type="title"/>
          </p:nvPr>
        </p:nvSpPr>
        <p:spPr>
          <a:xfrm>
            <a:off x="1052525" y="3060075"/>
            <a:ext cx="15857400" cy="327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800"/>
              <a:buFont typeface="Roboto"/>
              <a:buNone/>
              <a:defRPr b="1" i="0" sz="8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85" name="Google Shape;185;p26"/>
          <p:cNvSpPr txBox="1"/>
          <p:nvPr>
            <p:ph idx="1" type="subTitle"/>
          </p:nvPr>
        </p:nvSpPr>
        <p:spPr>
          <a:xfrm>
            <a:off x="1182900" y="8472225"/>
            <a:ext cx="10618200" cy="512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200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200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2000"/>
              </a:spcBef>
              <a:spcAft>
                <a:spcPts val="0"/>
              </a:spcAft>
              <a:buSzPts val="2500"/>
              <a:buNone/>
              <a:defRPr/>
            </a:lvl4pPr>
            <a:lvl5pPr lvl="4" rtl="0">
              <a:spcBef>
                <a:spcPts val="2000"/>
              </a:spcBef>
              <a:spcAft>
                <a:spcPts val="0"/>
              </a:spcAft>
              <a:buSzPts val="2500"/>
              <a:buNone/>
              <a:defRPr/>
            </a:lvl5pPr>
            <a:lvl6pPr lvl="5" rtl="0">
              <a:spcBef>
                <a:spcPts val="2000"/>
              </a:spcBef>
              <a:spcAft>
                <a:spcPts val="0"/>
              </a:spcAft>
              <a:buSzPts val="2500"/>
              <a:buNone/>
              <a:defRPr/>
            </a:lvl6pPr>
            <a:lvl7pPr lvl="6" rtl="0">
              <a:spcBef>
                <a:spcPts val="2000"/>
              </a:spcBef>
              <a:spcAft>
                <a:spcPts val="0"/>
              </a:spcAft>
              <a:buSzPts val="2500"/>
              <a:buNone/>
              <a:defRPr/>
            </a:lvl7pPr>
            <a:lvl8pPr lvl="7" rtl="0">
              <a:spcBef>
                <a:spcPts val="2000"/>
              </a:spcBef>
              <a:spcAft>
                <a:spcPts val="0"/>
              </a:spcAft>
              <a:buSzPts val="2500"/>
              <a:buNone/>
              <a:defRPr/>
            </a:lvl8pPr>
            <a:lvl9pPr lvl="8" rtl="0">
              <a:spcBef>
                <a:spcPts val="2000"/>
              </a:spcBef>
              <a:spcAft>
                <a:spcPts val="2000"/>
              </a:spcAft>
              <a:buSzPts val="2500"/>
              <a:buNone/>
              <a:defRPr/>
            </a:lvl9pPr>
          </a:lstStyle>
          <a:p/>
        </p:txBody>
      </p:sp>
      <p:sp>
        <p:nvSpPr>
          <p:cNvPr id="186" name="Google Shape;186;p26"/>
          <p:cNvSpPr txBox="1"/>
          <p:nvPr>
            <p:ph idx="2" type="body"/>
          </p:nvPr>
        </p:nvSpPr>
        <p:spPr>
          <a:xfrm>
            <a:off x="1182900" y="9122775"/>
            <a:ext cx="10618200" cy="611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indent="-361950" lvl="0" marL="457200" rtl="0"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2100"/>
              <a:buChar char="•"/>
              <a:defRPr b="0" sz="2100">
                <a:solidFill>
                  <a:schemeClr val="accent4"/>
                </a:solidFill>
              </a:defRPr>
            </a:lvl1pPr>
            <a:lvl2pPr indent="-361950" lvl="1" marL="914400" rtl="0">
              <a:spcBef>
                <a:spcPts val="2000"/>
              </a:spcBef>
              <a:spcAft>
                <a:spcPts val="0"/>
              </a:spcAft>
              <a:buClr>
                <a:schemeClr val="accent4"/>
              </a:buClr>
              <a:buSzPts val="2100"/>
              <a:buChar char="•"/>
              <a:defRPr sz="2100">
                <a:solidFill>
                  <a:schemeClr val="accent4"/>
                </a:solidFill>
              </a:defRPr>
            </a:lvl2pPr>
            <a:lvl3pPr indent="-361950" lvl="2" marL="1371600" rtl="0">
              <a:spcBef>
                <a:spcPts val="2000"/>
              </a:spcBef>
              <a:spcAft>
                <a:spcPts val="0"/>
              </a:spcAft>
              <a:buClr>
                <a:schemeClr val="accent4"/>
              </a:buClr>
              <a:buSzPts val="2100"/>
              <a:buChar char="•"/>
              <a:defRPr sz="2100">
                <a:solidFill>
                  <a:schemeClr val="accent4"/>
                </a:solidFill>
              </a:defRPr>
            </a:lvl3pPr>
            <a:lvl4pPr indent="-361950" lvl="3" marL="1828800" rtl="0">
              <a:spcBef>
                <a:spcPts val="2000"/>
              </a:spcBef>
              <a:spcAft>
                <a:spcPts val="0"/>
              </a:spcAft>
              <a:buClr>
                <a:schemeClr val="accent4"/>
              </a:buClr>
              <a:buSzPts val="2100"/>
              <a:buChar char="•"/>
              <a:defRPr sz="2100">
                <a:solidFill>
                  <a:schemeClr val="accent4"/>
                </a:solidFill>
              </a:defRPr>
            </a:lvl4pPr>
            <a:lvl5pPr indent="-361950" lvl="4" marL="2286000" rtl="0">
              <a:spcBef>
                <a:spcPts val="2000"/>
              </a:spcBef>
              <a:spcAft>
                <a:spcPts val="0"/>
              </a:spcAft>
              <a:buClr>
                <a:schemeClr val="accent4"/>
              </a:buClr>
              <a:buSzPts val="2100"/>
              <a:buChar char="•"/>
              <a:defRPr sz="2100">
                <a:solidFill>
                  <a:schemeClr val="accent4"/>
                </a:solidFill>
              </a:defRPr>
            </a:lvl5pPr>
            <a:lvl6pPr indent="-361950" lvl="5" marL="2743200" rtl="0">
              <a:spcBef>
                <a:spcPts val="2000"/>
              </a:spcBef>
              <a:spcAft>
                <a:spcPts val="0"/>
              </a:spcAft>
              <a:buClr>
                <a:schemeClr val="accent4"/>
              </a:buClr>
              <a:buSzPts val="2100"/>
              <a:buChar char="•"/>
              <a:defRPr sz="2100">
                <a:solidFill>
                  <a:schemeClr val="accent4"/>
                </a:solidFill>
              </a:defRPr>
            </a:lvl6pPr>
            <a:lvl7pPr indent="-361950" lvl="6" marL="3200400" rtl="0">
              <a:spcBef>
                <a:spcPts val="2000"/>
              </a:spcBef>
              <a:spcAft>
                <a:spcPts val="0"/>
              </a:spcAft>
              <a:buClr>
                <a:schemeClr val="accent4"/>
              </a:buClr>
              <a:buSzPts val="2100"/>
              <a:buChar char="•"/>
              <a:defRPr sz="2100">
                <a:solidFill>
                  <a:schemeClr val="accent4"/>
                </a:solidFill>
              </a:defRPr>
            </a:lvl7pPr>
            <a:lvl8pPr indent="-361950" lvl="7" marL="3657600" rtl="0">
              <a:spcBef>
                <a:spcPts val="2000"/>
              </a:spcBef>
              <a:spcAft>
                <a:spcPts val="0"/>
              </a:spcAft>
              <a:buClr>
                <a:schemeClr val="accent4"/>
              </a:buClr>
              <a:buSzPts val="2100"/>
              <a:buChar char="•"/>
              <a:defRPr sz="2100">
                <a:solidFill>
                  <a:schemeClr val="accent4"/>
                </a:solidFill>
              </a:defRPr>
            </a:lvl8pPr>
            <a:lvl9pPr indent="-361950" lvl="8" marL="4114800" rtl="0">
              <a:spcBef>
                <a:spcPts val="2000"/>
              </a:spcBef>
              <a:spcAft>
                <a:spcPts val="2000"/>
              </a:spcAft>
              <a:buClr>
                <a:schemeClr val="accent4"/>
              </a:buClr>
              <a:buSzPts val="2100"/>
              <a:buChar char="•"/>
              <a:defRPr sz="2100">
                <a:solidFill>
                  <a:schemeClr val="accent4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 - TOC/Agenda">
  <p:cSld name="CUSTOM">
    <p:bg>
      <p:bgPr>
        <a:gradFill>
          <a:gsLst>
            <a:gs pos="0">
              <a:srgbClr val="004167"/>
            </a:gs>
            <a:gs pos="50000">
              <a:srgbClr val="07121A"/>
            </a:gs>
            <a:gs pos="100000">
              <a:srgbClr val="0C2639"/>
            </a:gs>
          </a:gsLst>
          <a:lin ang="8099331" scaled="0"/>
        </a:gradFill>
      </p:bgPr>
    </p:bg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7"/>
          <p:cNvSpPr txBox="1"/>
          <p:nvPr/>
        </p:nvSpPr>
        <p:spPr>
          <a:xfrm>
            <a:off x="1200151" y="1215325"/>
            <a:ext cx="49959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Meeting</a:t>
            </a:r>
            <a:endParaRPr/>
          </a:p>
        </p:txBody>
      </p:sp>
      <p:pic>
        <p:nvPicPr>
          <p:cNvPr id="189" name="Google Shape;189;p27"/>
          <p:cNvPicPr preferRelativeResize="0"/>
          <p:nvPr/>
        </p:nvPicPr>
        <p:blipFill rotWithShape="1">
          <a:blip r:embed="rId2">
            <a:alphaModFix/>
          </a:blip>
          <a:srcRect b="58375" l="3890" r="6060" t="12826"/>
          <a:stretch/>
        </p:blipFill>
        <p:spPr>
          <a:xfrm>
            <a:off x="0" y="8393725"/>
            <a:ext cx="17881602" cy="1664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7"/>
          <p:cNvPicPr preferRelativeResize="0"/>
          <p:nvPr/>
        </p:nvPicPr>
        <p:blipFill rotWithShape="1">
          <a:blip r:embed="rId3">
            <a:alphaModFix/>
          </a:blip>
          <a:srcRect b="-11682" l="-1595" r="77637" t="-12464"/>
          <a:stretch/>
        </p:blipFill>
        <p:spPr>
          <a:xfrm>
            <a:off x="16611320" y="8852350"/>
            <a:ext cx="697431" cy="778775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7"/>
          <p:cNvSpPr/>
          <p:nvPr/>
        </p:nvSpPr>
        <p:spPr>
          <a:xfrm>
            <a:off x="3805763" y="1373800"/>
            <a:ext cx="2100184" cy="620786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gradFill>
                  <a:gsLst>
                    <a:gs pos="0">
                      <a:srgbClr val="76F5A9"/>
                    </a:gs>
                    <a:gs pos="100000">
                      <a:srgbClr val="00A4FA"/>
                    </a:gs>
                  </a:gsLst>
                  <a:lin ang="18900044" scaled="0"/>
                </a:gradFill>
                <a:latin typeface="Roboto"/>
              </a:rPr>
              <a:t>agenda</a:t>
            </a:r>
          </a:p>
        </p:txBody>
      </p:sp>
      <p:sp>
        <p:nvSpPr>
          <p:cNvPr id="192" name="Google Shape;192;p27"/>
          <p:cNvSpPr txBox="1"/>
          <p:nvPr>
            <p:ph idx="1" type="body"/>
          </p:nvPr>
        </p:nvSpPr>
        <p:spPr>
          <a:xfrm>
            <a:off x="2160838" y="3033675"/>
            <a:ext cx="6667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19100" lvl="0" marL="457200" marR="0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"/>
              <a:buChar char="•"/>
              <a:defRPr b="1" i="0" sz="3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419100" lvl="1" marL="9144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"/>
              <a:buChar char="•"/>
              <a:defRPr b="1" i="0" sz="3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419100" lvl="2" marL="13716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b="1" i="0" u="none" cap="none" strike="noStrike">
                <a:solidFill>
                  <a:schemeClr val="lt1"/>
                </a:solidFill>
              </a:defRPr>
            </a:lvl3pPr>
            <a:lvl4pPr indent="-419100" lvl="3" marL="18288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b="1" i="0" sz="3000" u="none" cap="none" strike="noStrike">
                <a:solidFill>
                  <a:schemeClr val="lt1"/>
                </a:solidFill>
              </a:defRPr>
            </a:lvl4pPr>
            <a:lvl5pPr indent="-419100" lvl="4" marL="22860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b="1" i="0" sz="3000" u="none" cap="none" strike="noStrike">
                <a:solidFill>
                  <a:schemeClr val="lt1"/>
                </a:solidFill>
              </a:defRPr>
            </a:lvl5pPr>
            <a:lvl6pPr indent="-419100" lvl="5" marL="27432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b="1" i="0" sz="3000" u="none" cap="none" strike="noStrike">
                <a:solidFill>
                  <a:schemeClr val="lt1"/>
                </a:solidFill>
              </a:defRPr>
            </a:lvl6pPr>
            <a:lvl7pPr indent="-419100" lvl="6" marL="32004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b="1" i="0" sz="3000" u="none" cap="none" strike="noStrike">
                <a:solidFill>
                  <a:schemeClr val="lt1"/>
                </a:solidFill>
              </a:defRPr>
            </a:lvl7pPr>
            <a:lvl8pPr indent="-419100" lvl="7" marL="36576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b="1" i="0" sz="3000" u="none" cap="none" strike="noStrike">
                <a:solidFill>
                  <a:schemeClr val="lt1"/>
                </a:solidFill>
              </a:defRPr>
            </a:lvl8pPr>
            <a:lvl9pPr indent="-419100" lvl="8" marL="4114800" marR="0" rtl="0">
              <a:lnSpc>
                <a:spcPct val="115000"/>
              </a:lnSpc>
              <a:spcBef>
                <a:spcPts val="2000"/>
              </a:spcBef>
              <a:spcAft>
                <a:spcPts val="2000"/>
              </a:spcAft>
              <a:buClr>
                <a:schemeClr val="lt1"/>
              </a:buClr>
              <a:buSzPts val="3000"/>
              <a:buChar char="•"/>
              <a:defRPr b="1" i="0" sz="3000" u="none" cap="none" strike="noStrike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3" name="Google Shape;193;p27"/>
          <p:cNvSpPr txBox="1"/>
          <p:nvPr>
            <p:ph idx="2" type="body"/>
          </p:nvPr>
        </p:nvSpPr>
        <p:spPr>
          <a:xfrm>
            <a:off x="2160825" y="3876475"/>
            <a:ext cx="6667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19100" lvl="0" marL="457200" marR="0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"/>
              <a:buChar char="•"/>
              <a:defRPr b="1" i="0" sz="3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419100" lvl="1" marL="9144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"/>
              <a:buChar char="•"/>
              <a:defRPr b="1" i="0" sz="3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419100" lvl="2" marL="13716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b="1" i="0" u="none" cap="none" strike="noStrike">
                <a:solidFill>
                  <a:schemeClr val="lt1"/>
                </a:solidFill>
              </a:defRPr>
            </a:lvl3pPr>
            <a:lvl4pPr indent="-419100" lvl="3" marL="18288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b="1" i="0" sz="3000" u="none" cap="none" strike="noStrike">
                <a:solidFill>
                  <a:schemeClr val="lt1"/>
                </a:solidFill>
              </a:defRPr>
            </a:lvl4pPr>
            <a:lvl5pPr indent="-419100" lvl="4" marL="22860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b="1" i="0" sz="3000" u="none" cap="none" strike="noStrike">
                <a:solidFill>
                  <a:schemeClr val="lt1"/>
                </a:solidFill>
              </a:defRPr>
            </a:lvl5pPr>
            <a:lvl6pPr indent="-419100" lvl="5" marL="27432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b="1" i="0" sz="3000" u="none" cap="none" strike="noStrike">
                <a:solidFill>
                  <a:schemeClr val="lt1"/>
                </a:solidFill>
              </a:defRPr>
            </a:lvl6pPr>
            <a:lvl7pPr indent="-419100" lvl="6" marL="32004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b="1" i="0" sz="3000" u="none" cap="none" strike="noStrike">
                <a:solidFill>
                  <a:schemeClr val="lt1"/>
                </a:solidFill>
              </a:defRPr>
            </a:lvl7pPr>
            <a:lvl8pPr indent="-419100" lvl="7" marL="36576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b="1" i="0" sz="3000" u="none" cap="none" strike="noStrike">
                <a:solidFill>
                  <a:schemeClr val="lt1"/>
                </a:solidFill>
              </a:defRPr>
            </a:lvl8pPr>
            <a:lvl9pPr indent="-419100" lvl="8" marL="4114800" marR="0" rtl="0">
              <a:lnSpc>
                <a:spcPct val="115000"/>
              </a:lnSpc>
              <a:spcBef>
                <a:spcPts val="2000"/>
              </a:spcBef>
              <a:spcAft>
                <a:spcPts val="2000"/>
              </a:spcAft>
              <a:buClr>
                <a:schemeClr val="lt1"/>
              </a:buClr>
              <a:buSzPts val="3000"/>
              <a:buChar char="•"/>
              <a:defRPr b="1" i="0" sz="3000" u="none" cap="none" strike="noStrike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4" name="Google Shape;194;p27"/>
          <p:cNvSpPr txBox="1"/>
          <p:nvPr>
            <p:ph idx="3" type="body"/>
          </p:nvPr>
        </p:nvSpPr>
        <p:spPr>
          <a:xfrm>
            <a:off x="2160838" y="4719275"/>
            <a:ext cx="6667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19100" lvl="0" marL="457200" marR="0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"/>
              <a:buChar char="•"/>
              <a:defRPr b="1" i="0" sz="3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419100" lvl="1" marL="9144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"/>
              <a:buChar char="•"/>
              <a:defRPr b="1" i="0" sz="3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419100" lvl="2" marL="13716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b="1" i="0" u="none" cap="none" strike="noStrike">
                <a:solidFill>
                  <a:schemeClr val="lt1"/>
                </a:solidFill>
              </a:defRPr>
            </a:lvl3pPr>
            <a:lvl4pPr indent="-419100" lvl="3" marL="18288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b="1" i="0" sz="3000" u="none" cap="none" strike="noStrike">
                <a:solidFill>
                  <a:schemeClr val="lt1"/>
                </a:solidFill>
              </a:defRPr>
            </a:lvl4pPr>
            <a:lvl5pPr indent="-419100" lvl="4" marL="22860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b="1" i="0" sz="3000" u="none" cap="none" strike="noStrike">
                <a:solidFill>
                  <a:schemeClr val="lt1"/>
                </a:solidFill>
              </a:defRPr>
            </a:lvl5pPr>
            <a:lvl6pPr indent="-419100" lvl="5" marL="27432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b="1" i="0" sz="3000" u="none" cap="none" strike="noStrike">
                <a:solidFill>
                  <a:schemeClr val="lt1"/>
                </a:solidFill>
              </a:defRPr>
            </a:lvl6pPr>
            <a:lvl7pPr indent="-419100" lvl="6" marL="32004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b="1" i="0" sz="3000" u="none" cap="none" strike="noStrike">
                <a:solidFill>
                  <a:schemeClr val="lt1"/>
                </a:solidFill>
              </a:defRPr>
            </a:lvl7pPr>
            <a:lvl8pPr indent="-419100" lvl="7" marL="36576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b="1" i="0" sz="3000" u="none" cap="none" strike="noStrike">
                <a:solidFill>
                  <a:schemeClr val="lt1"/>
                </a:solidFill>
              </a:defRPr>
            </a:lvl8pPr>
            <a:lvl9pPr indent="-419100" lvl="8" marL="4114800" marR="0" rtl="0">
              <a:lnSpc>
                <a:spcPct val="115000"/>
              </a:lnSpc>
              <a:spcBef>
                <a:spcPts val="2000"/>
              </a:spcBef>
              <a:spcAft>
                <a:spcPts val="2000"/>
              </a:spcAft>
              <a:buClr>
                <a:schemeClr val="lt1"/>
              </a:buClr>
              <a:buSzPts val="3000"/>
              <a:buChar char="•"/>
              <a:defRPr b="1" i="0" sz="3000" u="none" cap="none" strike="noStrike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5" name="Google Shape;195;p27"/>
          <p:cNvSpPr txBox="1"/>
          <p:nvPr>
            <p:ph idx="4" type="body"/>
          </p:nvPr>
        </p:nvSpPr>
        <p:spPr>
          <a:xfrm>
            <a:off x="2160825" y="5562075"/>
            <a:ext cx="6667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19100" lvl="0" marL="457200" marR="0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"/>
              <a:buChar char="•"/>
              <a:defRPr b="1" i="0" sz="3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419100" lvl="1" marL="9144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"/>
              <a:buChar char="•"/>
              <a:defRPr b="1" i="0" sz="3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419100" lvl="2" marL="13716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b="1" i="0" u="none" cap="none" strike="noStrike">
                <a:solidFill>
                  <a:schemeClr val="lt1"/>
                </a:solidFill>
              </a:defRPr>
            </a:lvl3pPr>
            <a:lvl4pPr indent="-419100" lvl="3" marL="18288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b="1" i="0" sz="3000" u="none" cap="none" strike="noStrike">
                <a:solidFill>
                  <a:schemeClr val="lt1"/>
                </a:solidFill>
              </a:defRPr>
            </a:lvl4pPr>
            <a:lvl5pPr indent="-419100" lvl="4" marL="22860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b="1" i="0" sz="3000" u="none" cap="none" strike="noStrike">
                <a:solidFill>
                  <a:schemeClr val="lt1"/>
                </a:solidFill>
              </a:defRPr>
            </a:lvl5pPr>
            <a:lvl6pPr indent="-419100" lvl="5" marL="27432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b="1" i="0" sz="3000" u="none" cap="none" strike="noStrike">
                <a:solidFill>
                  <a:schemeClr val="lt1"/>
                </a:solidFill>
              </a:defRPr>
            </a:lvl6pPr>
            <a:lvl7pPr indent="-419100" lvl="6" marL="32004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b="1" i="0" sz="3000" u="none" cap="none" strike="noStrike">
                <a:solidFill>
                  <a:schemeClr val="lt1"/>
                </a:solidFill>
              </a:defRPr>
            </a:lvl7pPr>
            <a:lvl8pPr indent="-419100" lvl="7" marL="36576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b="1" i="0" sz="3000" u="none" cap="none" strike="noStrike">
                <a:solidFill>
                  <a:schemeClr val="lt1"/>
                </a:solidFill>
              </a:defRPr>
            </a:lvl8pPr>
            <a:lvl9pPr indent="-419100" lvl="8" marL="4114800" marR="0" rtl="0">
              <a:lnSpc>
                <a:spcPct val="115000"/>
              </a:lnSpc>
              <a:spcBef>
                <a:spcPts val="2000"/>
              </a:spcBef>
              <a:spcAft>
                <a:spcPts val="2000"/>
              </a:spcAft>
              <a:buClr>
                <a:schemeClr val="lt1"/>
              </a:buClr>
              <a:buSzPts val="3000"/>
              <a:buChar char="•"/>
              <a:defRPr b="1" i="0" sz="3000" u="none" cap="none" strike="noStrike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6" name="Google Shape;196;p27"/>
          <p:cNvSpPr txBox="1"/>
          <p:nvPr>
            <p:ph idx="5" type="body"/>
          </p:nvPr>
        </p:nvSpPr>
        <p:spPr>
          <a:xfrm>
            <a:off x="2160838" y="6404875"/>
            <a:ext cx="6667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19100" lvl="0" marL="457200" marR="0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"/>
              <a:buChar char="•"/>
              <a:defRPr b="1" i="0" sz="3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419100" lvl="1" marL="9144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"/>
              <a:buChar char="•"/>
              <a:defRPr b="1" i="0" sz="3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419100" lvl="2" marL="13716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b="1" i="0" u="none" cap="none" strike="noStrike">
                <a:solidFill>
                  <a:schemeClr val="lt1"/>
                </a:solidFill>
              </a:defRPr>
            </a:lvl3pPr>
            <a:lvl4pPr indent="-419100" lvl="3" marL="18288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b="1" i="0" sz="3000" u="none" cap="none" strike="noStrike">
                <a:solidFill>
                  <a:schemeClr val="lt1"/>
                </a:solidFill>
              </a:defRPr>
            </a:lvl4pPr>
            <a:lvl5pPr indent="-419100" lvl="4" marL="22860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b="1" i="0" sz="3000" u="none" cap="none" strike="noStrike">
                <a:solidFill>
                  <a:schemeClr val="lt1"/>
                </a:solidFill>
              </a:defRPr>
            </a:lvl5pPr>
            <a:lvl6pPr indent="-419100" lvl="5" marL="27432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b="1" i="0" sz="3000" u="none" cap="none" strike="noStrike">
                <a:solidFill>
                  <a:schemeClr val="lt1"/>
                </a:solidFill>
              </a:defRPr>
            </a:lvl6pPr>
            <a:lvl7pPr indent="-419100" lvl="6" marL="32004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b="1" i="0" sz="3000" u="none" cap="none" strike="noStrike">
                <a:solidFill>
                  <a:schemeClr val="lt1"/>
                </a:solidFill>
              </a:defRPr>
            </a:lvl7pPr>
            <a:lvl8pPr indent="-419100" lvl="7" marL="36576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b="1" i="0" sz="3000" u="none" cap="none" strike="noStrike">
                <a:solidFill>
                  <a:schemeClr val="lt1"/>
                </a:solidFill>
              </a:defRPr>
            </a:lvl8pPr>
            <a:lvl9pPr indent="-419100" lvl="8" marL="4114800" marR="0" rtl="0">
              <a:lnSpc>
                <a:spcPct val="115000"/>
              </a:lnSpc>
              <a:spcBef>
                <a:spcPts val="2000"/>
              </a:spcBef>
              <a:spcAft>
                <a:spcPts val="2000"/>
              </a:spcAft>
              <a:buClr>
                <a:schemeClr val="lt1"/>
              </a:buClr>
              <a:buSzPts val="3000"/>
              <a:buChar char="•"/>
              <a:defRPr b="1" i="0" sz="3000" u="none" cap="none" strike="noStrike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7" name="Google Shape;197;p27"/>
          <p:cNvSpPr txBox="1"/>
          <p:nvPr>
            <p:ph idx="6" type="body"/>
          </p:nvPr>
        </p:nvSpPr>
        <p:spPr>
          <a:xfrm>
            <a:off x="10218738" y="3020325"/>
            <a:ext cx="6667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19100" lvl="0" marL="457200" marR="0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"/>
              <a:buChar char="•"/>
              <a:defRPr b="1" i="0" sz="3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419100" lvl="1" marL="9144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"/>
              <a:buChar char="•"/>
              <a:defRPr b="1" i="0" sz="3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419100" lvl="2" marL="13716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b="1" i="0" u="none" cap="none" strike="noStrike">
                <a:solidFill>
                  <a:schemeClr val="lt1"/>
                </a:solidFill>
              </a:defRPr>
            </a:lvl3pPr>
            <a:lvl4pPr indent="-419100" lvl="3" marL="18288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b="1" i="0" sz="3000" u="none" cap="none" strike="noStrike">
                <a:solidFill>
                  <a:schemeClr val="lt1"/>
                </a:solidFill>
              </a:defRPr>
            </a:lvl4pPr>
            <a:lvl5pPr indent="-419100" lvl="4" marL="22860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b="1" i="0" sz="3000" u="none" cap="none" strike="noStrike">
                <a:solidFill>
                  <a:schemeClr val="lt1"/>
                </a:solidFill>
              </a:defRPr>
            </a:lvl5pPr>
            <a:lvl6pPr indent="-419100" lvl="5" marL="27432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b="1" i="0" sz="3000" u="none" cap="none" strike="noStrike">
                <a:solidFill>
                  <a:schemeClr val="lt1"/>
                </a:solidFill>
              </a:defRPr>
            </a:lvl6pPr>
            <a:lvl7pPr indent="-419100" lvl="6" marL="32004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b="1" i="0" sz="3000" u="none" cap="none" strike="noStrike">
                <a:solidFill>
                  <a:schemeClr val="lt1"/>
                </a:solidFill>
              </a:defRPr>
            </a:lvl7pPr>
            <a:lvl8pPr indent="-419100" lvl="7" marL="36576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b="1" i="0" sz="3000" u="none" cap="none" strike="noStrike">
                <a:solidFill>
                  <a:schemeClr val="lt1"/>
                </a:solidFill>
              </a:defRPr>
            </a:lvl8pPr>
            <a:lvl9pPr indent="-419100" lvl="8" marL="4114800" marR="0" rtl="0">
              <a:lnSpc>
                <a:spcPct val="115000"/>
              </a:lnSpc>
              <a:spcBef>
                <a:spcPts val="2000"/>
              </a:spcBef>
              <a:spcAft>
                <a:spcPts val="2000"/>
              </a:spcAft>
              <a:buClr>
                <a:schemeClr val="lt1"/>
              </a:buClr>
              <a:buSzPts val="3000"/>
              <a:buChar char="•"/>
              <a:defRPr b="1" i="0" sz="3000" u="none" cap="none" strike="noStrike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8" name="Google Shape;198;p27"/>
          <p:cNvSpPr txBox="1"/>
          <p:nvPr>
            <p:ph idx="7" type="body"/>
          </p:nvPr>
        </p:nvSpPr>
        <p:spPr>
          <a:xfrm>
            <a:off x="10218725" y="3863125"/>
            <a:ext cx="6667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19100" lvl="0" marL="457200" marR="0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"/>
              <a:buChar char="•"/>
              <a:defRPr b="1" i="0" sz="3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419100" lvl="1" marL="9144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"/>
              <a:buChar char="•"/>
              <a:defRPr b="1" i="0" sz="3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419100" lvl="2" marL="13716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b="1" i="0" u="none" cap="none" strike="noStrike">
                <a:solidFill>
                  <a:schemeClr val="lt1"/>
                </a:solidFill>
              </a:defRPr>
            </a:lvl3pPr>
            <a:lvl4pPr indent="-419100" lvl="3" marL="18288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b="1" i="0" sz="3000" u="none" cap="none" strike="noStrike">
                <a:solidFill>
                  <a:schemeClr val="lt1"/>
                </a:solidFill>
              </a:defRPr>
            </a:lvl4pPr>
            <a:lvl5pPr indent="-419100" lvl="4" marL="22860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b="1" i="0" sz="3000" u="none" cap="none" strike="noStrike">
                <a:solidFill>
                  <a:schemeClr val="lt1"/>
                </a:solidFill>
              </a:defRPr>
            </a:lvl5pPr>
            <a:lvl6pPr indent="-419100" lvl="5" marL="27432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b="1" i="0" sz="3000" u="none" cap="none" strike="noStrike">
                <a:solidFill>
                  <a:schemeClr val="lt1"/>
                </a:solidFill>
              </a:defRPr>
            </a:lvl6pPr>
            <a:lvl7pPr indent="-419100" lvl="6" marL="32004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b="1" i="0" sz="3000" u="none" cap="none" strike="noStrike">
                <a:solidFill>
                  <a:schemeClr val="lt1"/>
                </a:solidFill>
              </a:defRPr>
            </a:lvl7pPr>
            <a:lvl8pPr indent="-419100" lvl="7" marL="36576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b="1" i="0" sz="3000" u="none" cap="none" strike="noStrike">
                <a:solidFill>
                  <a:schemeClr val="lt1"/>
                </a:solidFill>
              </a:defRPr>
            </a:lvl8pPr>
            <a:lvl9pPr indent="-419100" lvl="8" marL="4114800" marR="0" rtl="0">
              <a:lnSpc>
                <a:spcPct val="115000"/>
              </a:lnSpc>
              <a:spcBef>
                <a:spcPts val="2000"/>
              </a:spcBef>
              <a:spcAft>
                <a:spcPts val="2000"/>
              </a:spcAft>
              <a:buClr>
                <a:schemeClr val="lt1"/>
              </a:buClr>
              <a:buSzPts val="3000"/>
              <a:buChar char="•"/>
              <a:defRPr b="1" i="0" sz="3000" u="none" cap="none" strike="noStrike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9" name="Google Shape;199;p27"/>
          <p:cNvSpPr txBox="1"/>
          <p:nvPr>
            <p:ph idx="8" type="body"/>
          </p:nvPr>
        </p:nvSpPr>
        <p:spPr>
          <a:xfrm>
            <a:off x="10218738" y="4705925"/>
            <a:ext cx="6667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19100" lvl="0" marL="457200" marR="0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"/>
              <a:buChar char="•"/>
              <a:defRPr b="1" i="0" sz="3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419100" lvl="1" marL="9144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"/>
              <a:buChar char="•"/>
              <a:defRPr b="1" i="0" sz="3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419100" lvl="2" marL="13716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b="1" i="0" u="none" cap="none" strike="noStrike">
                <a:solidFill>
                  <a:schemeClr val="lt1"/>
                </a:solidFill>
              </a:defRPr>
            </a:lvl3pPr>
            <a:lvl4pPr indent="-419100" lvl="3" marL="18288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b="1" i="0" sz="3000" u="none" cap="none" strike="noStrike">
                <a:solidFill>
                  <a:schemeClr val="lt1"/>
                </a:solidFill>
              </a:defRPr>
            </a:lvl4pPr>
            <a:lvl5pPr indent="-419100" lvl="4" marL="22860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b="1" i="0" sz="3000" u="none" cap="none" strike="noStrike">
                <a:solidFill>
                  <a:schemeClr val="lt1"/>
                </a:solidFill>
              </a:defRPr>
            </a:lvl5pPr>
            <a:lvl6pPr indent="-419100" lvl="5" marL="27432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b="1" i="0" sz="3000" u="none" cap="none" strike="noStrike">
                <a:solidFill>
                  <a:schemeClr val="lt1"/>
                </a:solidFill>
              </a:defRPr>
            </a:lvl6pPr>
            <a:lvl7pPr indent="-419100" lvl="6" marL="32004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b="1" i="0" sz="3000" u="none" cap="none" strike="noStrike">
                <a:solidFill>
                  <a:schemeClr val="lt1"/>
                </a:solidFill>
              </a:defRPr>
            </a:lvl7pPr>
            <a:lvl8pPr indent="-419100" lvl="7" marL="36576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b="1" i="0" sz="3000" u="none" cap="none" strike="noStrike">
                <a:solidFill>
                  <a:schemeClr val="lt1"/>
                </a:solidFill>
              </a:defRPr>
            </a:lvl8pPr>
            <a:lvl9pPr indent="-419100" lvl="8" marL="4114800" marR="0" rtl="0">
              <a:lnSpc>
                <a:spcPct val="115000"/>
              </a:lnSpc>
              <a:spcBef>
                <a:spcPts val="2000"/>
              </a:spcBef>
              <a:spcAft>
                <a:spcPts val="2000"/>
              </a:spcAft>
              <a:buClr>
                <a:schemeClr val="lt1"/>
              </a:buClr>
              <a:buSzPts val="3000"/>
              <a:buChar char="•"/>
              <a:defRPr b="1" i="0" sz="3000" u="none" cap="none" strike="noStrike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0" name="Google Shape;200;p27"/>
          <p:cNvSpPr txBox="1"/>
          <p:nvPr>
            <p:ph idx="9" type="body"/>
          </p:nvPr>
        </p:nvSpPr>
        <p:spPr>
          <a:xfrm>
            <a:off x="10218725" y="5548725"/>
            <a:ext cx="6667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19100" lvl="0" marL="457200" marR="0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"/>
              <a:buChar char="•"/>
              <a:defRPr b="1" i="0" sz="3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419100" lvl="1" marL="9144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"/>
              <a:buChar char="•"/>
              <a:defRPr b="1" i="0" sz="3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419100" lvl="2" marL="13716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b="1" i="0" u="none" cap="none" strike="noStrike">
                <a:solidFill>
                  <a:schemeClr val="lt1"/>
                </a:solidFill>
              </a:defRPr>
            </a:lvl3pPr>
            <a:lvl4pPr indent="-419100" lvl="3" marL="18288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b="1" i="0" sz="3000" u="none" cap="none" strike="noStrike">
                <a:solidFill>
                  <a:schemeClr val="lt1"/>
                </a:solidFill>
              </a:defRPr>
            </a:lvl4pPr>
            <a:lvl5pPr indent="-419100" lvl="4" marL="22860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b="1" i="0" sz="3000" u="none" cap="none" strike="noStrike">
                <a:solidFill>
                  <a:schemeClr val="lt1"/>
                </a:solidFill>
              </a:defRPr>
            </a:lvl5pPr>
            <a:lvl6pPr indent="-419100" lvl="5" marL="27432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b="1" i="0" sz="3000" u="none" cap="none" strike="noStrike">
                <a:solidFill>
                  <a:schemeClr val="lt1"/>
                </a:solidFill>
              </a:defRPr>
            </a:lvl6pPr>
            <a:lvl7pPr indent="-419100" lvl="6" marL="32004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b="1" i="0" sz="3000" u="none" cap="none" strike="noStrike">
                <a:solidFill>
                  <a:schemeClr val="lt1"/>
                </a:solidFill>
              </a:defRPr>
            </a:lvl7pPr>
            <a:lvl8pPr indent="-419100" lvl="7" marL="36576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b="1" i="0" sz="3000" u="none" cap="none" strike="noStrike">
                <a:solidFill>
                  <a:schemeClr val="lt1"/>
                </a:solidFill>
              </a:defRPr>
            </a:lvl8pPr>
            <a:lvl9pPr indent="-419100" lvl="8" marL="4114800" marR="0" rtl="0">
              <a:lnSpc>
                <a:spcPct val="115000"/>
              </a:lnSpc>
              <a:spcBef>
                <a:spcPts val="2000"/>
              </a:spcBef>
              <a:spcAft>
                <a:spcPts val="2000"/>
              </a:spcAft>
              <a:buClr>
                <a:schemeClr val="lt1"/>
              </a:buClr>
              <a:buSzPts val="3000"/>
              <a:buChar char="•"/>
              <a:defRPr b="1" i="0" sz="3000" u="none" cap="none" strike="noStrike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- Presenter slide (2 speakers)">
  <p:cSld name="COVER_2">
    <p:bg>
      <p:bgPr>
        <a:gradFill>
          <a:gsLst>
            <a:gs pos="0">
              <a:srgbClr val="004167"/>
            </a:gs>
            <a:gs pos="50000">
              <a:srgbClr val="07121A"/>
            </a:gs>
            <a:gs pos="100000">
              <a:srgbClr val="0C2639"/>
            </a:gs>
          </a:gsLst>
          <a:lin ang="8099331" scaled="0"/>
        </a:gradFill>
      </p:bgPr>
    </p:bg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28"/>
          <p:cNvPicPr preferRelativeResize="0"/>
          <p:nvPr/>
        </p:nvPicPr>
        <p:blipFill rotWithShape="1">
          <a:blip r:embed="rId2">
            <a:alphaModFix/>
          </a:blip>
          <a:srcRect b="56102" l="3890" r="6060" t="12828"/>
          <a:stretch/>
        </p:blipFill>
        <p:spPr>
          <a:xfrm>
            <a:off x="0" y="4325000"/>
            <a:ext cx="17881602" cy="1796024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28"/>
          <p:cNvSpPr/>
          <p:nvPr/>
        </p:nvSpPr>
        <p:spPr>
          <a:xfrm>
            <a:off x="50" y="5677950"/>
            <a:ext cx="17881500" cy="4380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28"/>
          <p:cNvSpPr/>
          <p:nvPr/>
        </p:nvSpPr>
        <p:spPr>
          <a:xfrm>
            <a:off x="9543488" y="1341200"/>
            <a:ext cx="3100704" cy="473042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gradFill>
                  <a:gsLst>
                    <a:gs pos="0">
                      <a:srgbClr val="76F5A9"/>
                    </a:gs>
                    <a:gs pos="100000">
                      <a:srgbClr val="00A4FA"/>
                    </a:gs>
                  </a:gsLst>
                  <a:lin ang="18900044" scaled="0"/>
                </a:gradFill>
                <a:latin typeface="Roboto"/>
              </a:rPr>
              <a:t>Octonauts!</a:t>
            </a:r>
          </a:p>
        </p:txBody>
      </p:sp>
      <p:sp>
        <p:nvSpPr>
          <p:cNvPr id="205" name="Google Shape;205;p28"/>
          <p:cNvSpPr txBox="1"/>
          <p:nvPr/>
        </p:nvSpPr>
        <p:spPr>
          <a:xfrm>
            <a:off x="5223312" y="1139125"/>
            <a:ext cx="49770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Hello from the</a:t>
            </a:r>
            <a:endParaRPr/>
          </a:p>
        </p:txBody>
      </p:sp>
      <p:sp>
        <p:nvSpPr>
          <p:cNvPr id="206" name="Google Shape;206;p28"/>
          <p:cNvSpPr txBox="1"/>
          <p:nvPr>
            <p:ph idx="1" type="body"/>
          </p:nvPr>
        </p:nvSpPr>
        <p:spPr>
          <a:xfrm>
            <a:off x="3475425" y="7388725"/>
            <a:ext cx="4770000" cy="1860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rtl="0" algn="ctr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b="0" sz="2400">
                <a:solidFill>
                  <a:schemeClr val="dk1"/>
                </a:solidFill>
              </a:defRPr>
            </a:lvl1pPr>
            <a:lvl2pPr indent="-381000" lvl="1" marL="914400" rtl="0" algn="ctr">
              <a:spcBef>
                <a:spcPts val="2000"/>
              </a:spcBef>
              <a:spcAft>
                <a:spcPts val="0"/>
              </a:spcAft>
              <a:buSzPts val="2400"/>
              <a:buChar char="•"/>
              <a:defRPr sz="2400"/>
            </a:lvl2pPr>
            <a:lvl3pPr indent="-381000" lvl="2" marL="1371600" rtl="0" algn="ctr">
              <a:spcBef>
                <a:spcPts val="2000"/>
              </a:spcBef>
              <a:spcAft>
                <a:spcPts val="0"/>
              </a:spcAft>
              <a:buSzPts val="2400"/>
              <a:buChar char="•"/>
              <a:defRPr sz="2400"/>
            </a:lvl3pPr>
            <a:lvl4pPr indent="-381000" lvl="3" marL="1828800" rtl="0" algn="ctr">
              <a:spcBef>
                <a:spcPts val="2000"/>
              </a:spcBef>
              <a:spcAft>
                <a:spcPts val="0"/>
              </a:spcAft>
              <a:buSzPts val="2400"/>
              <a:buChar char="•"/>
              <a:defRPr sz="2400"/>
            </a:lvl4pPr>
            <a:lvl5pPr indent="-381000" lvl="4" marL="2286000" rtl="0" algn="ctr">
              <a:spcBef>
                <a:spcPts val="2000"/>
              </a:spcBef>
              <a:spcAft>
                <a:spcPts val="0"/>
              </a:spcAft>
              <a:buSzPts val="2400"/>
              <a:buChar char="•"/>
              <a:defRPr sz="2400"/>
            </a:lvl5pPr>
            <a:lvl6pPr indent="-381000" lvl="5" marL="2743200" rtl="0" algn="ctr">
              <a:spcBef>
                <a:spcPts val="2000"/>
              </a:spcBef>
              <a:spcAft>
                <a:spcPts val="0"/>
              </a:spcAft>
              <a:buSzPts val="2400"/>
              <a:buChar char="•"/>
              <a:defRPr sz="2400"/>
            </a:lvl6pPr>
            <a:lvl7pPr indent="-381000" lvl="6" marL="3200400" rtl="0" algn="ctr">
              <a:spcBef>
                <a:spcPts val="2000"/>
              </a:spcBef>
              <a:spcAft>
                <a:spcPts val="0"/>
              </a:spcAft>
              <a:buSzPts val="2400"/>
              <a:buChar char="•"/>
              <a:defRPr sz="2400"/>
            </a:lvl7pPr>
            <a:lvl8pPr indent="-381000" lvl="7" marL="3657600" rtl="0" algn="ctr">
              <a:spcBef>
                <a:spcPts val="2000"/>
              </a:spcBef>
              <a:spcAft>
                <a:spcPts val="0"/>
              </a:spcAft>
              <a:buSzPts val="2400"/>
              <a:buChar char="•"/>
              <a:defRPr sz="2400"/>
            </a:lvl8pPr>
            <a:lvl9pPr indent="-381000" lvl="8" marL="4114800" rtl="0" algn="ctr">
              <a:spcBef>
                <a:spcPts val="2000"/>
              </a:spcBef>
              <a:spcAft>
                <a:spcPts val="2000"/>
              </a:spcAft>
              <a:buSzPts val="2400"/>
              <a:buChar char="•"/>
              <a:defRPr sz="2400"/>
            </a:lvl9pPr>
          </a:lstStyle>
          <a:p/>
        </p:txBody>
      </p:sp>
      <p:sp>
        <p:nvSpPr>
          <p:cNvPr id="207" name="Google Shape;207;p28"/>
          <p:cNvSpPr txBox="1"/>
          <p:nvPr>
            <p:ph idx="2" type="body"/>
          </p:nvPr>
        </p:nvSpPr>
        <p:spPr>
          <a:xfrm>
            <a:off x="3475425" y="6654425"/>
            <a:ext cx="4770000" cy="561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indent="-419100" lvl="0" marL="457200" rtl="0" algn="ctr">
              <a:spcBef>
                <a:spcPts val="500"/>
              </a:spcBef>
              <a:spcAft>
                <a:spcPts val="0"/>
              </a:spcAft>
              <a:buSzPts val="3000"/>
              <a:buChar char="•"/>
              <a:defRPr sz="3000"/>
            </a:lvl1pPr>
            <a:lvl2pPr indent="-419100" lvl="1" marL="914400" rtl="0">
              <a:spcBef>
                <a:spcPts val="2000"/>
              </a:spcBef>
              <a:spcAft>
                <a:spcPts val="0"/>
              </a:spcAft>
              <a:buClr>
                <a:schemeClr val="dk2"/>
              </a:buClr>
              <a:buSzPts val="3000"/>
              <a:buChar char="•"/>
              <a:defRPr sz="3000">
                <a:solidFill>
                  <a:schemeClr val="dk2"/>
                </a:solidFill>
              </a:defRPr>
            </a:lvl2pPr>
            <a:lvl3pPr indent="-419100" lvl="2" marL="1371600" rtl="0">
              <a:spcBef>
                <a:spcPts val="2000"/>
              </a:spcBef>
              <a:spcAft>
                <a:spcPts val="0"/>
              </a:spcAft>
              <a:buClr>
                <a:schemeClr val="dk2"/>
              </a:buClr>
              <a:buSzPts val="3000"/>
              <a:buChar char="•"/>
              <a:defRPr>
                <a:solidFill>
                  <a:schemeClr val="dk2"/>
                </a:solidFill>
              </a:defRPr>
            </a:lvl3pPr>
            <a:lvl4pPr indent="-419100" lvl="3" marL="1828800" rtl="0">
              <a:spcBef>
                <a:spcPts val="2000"/>
              </a:spcBef>
              <a:spcAft>
                <a:spcPts val="0"/>
              </a:spcAft>
              <a:buClr>
                <a:schemeClr val="dk2"/>
              </a:buClr>
              <a:buSzPts val="3000"/>
              <a:buChar char="•"/>
              <a:defRPr sz="3000">
                <a:solidFill>
                  <a:schemeClr val="dk2"/>
                </a:solidFill>
              </a:defRPr>
            </a:lvl4pPr>
            <a:lvl5pPr indent="-419100" lvl="4" marL="2286000" rtl="0">
              <a:spcBef>
                <a:spcPts val="2000"/>
              </a:spcBef>
              <a:spcAft>
                <a:spcPts val="0"/>
              </a:spcAft>
              <a:buClr>
                <a:schemeClr val="dk2"/>
              </a:buClr>
              <a:buSzPts val="3000"/>
              <a:buChar char="•"/>
              <a:defRPr sz="3000">
                <a:solidFill>
                  <a:schemeClr val="dk2"/>
                </a:solidFill>
              </a:defRPr>
            </a:lvl5pPr>
            <a:lvl6pPr indent="-419100" lvl="5" marL="2743200" rtl="0">
              <a:spcBef>
                <a:spcPts val="2000"/>
              </a:spcBef>
              <a:spcAft>
                <a:spcPts val="0"/>
              </a:spcAft>
              <a:buClr>
                <a:schemeClr val="dk2"/>
              </a:buClr>
              <a:buSzPts val="3000"/>
              <a:buChar char="•"/>
              <a:defRPr sz="3000">
                <a:solidFill>
                  <a:schemeClr val="dk2"/>
                </a:solidFill>
              </a:defRPr>
            </a:lvl6pPr>
            <a:lvl7pPr indent="-419100" lvl="6" marL="3200400" rtl="0">
              <a:spcBef>
                <a:spcPts val="2000"/>
              </a:spcBef>
              <a:spcAft>
                <a:spcPts val="0"/>
              </a:spcAft>
              <a:buClr>
                <a:schemeClr val="dk2"/>
              </a:buClr>
              <a:buSzPts val="3000"/>
              <a:buChar char="•"/>
              <a:defRPr sz="3000">
                <a:solidFill>
                  <a:schemeClr val="dk2"/>
                </a:solidFill>
              </a:defRPr>
            </a:lvl7pPr>
            <a:lvl8pPr indent="-419100" lvl="7" marL="3657600" rtl="0">
              <a:spcBef>
                <a:spcPts val="2000"/>
              </a:spcBef>
              <a:spcAft>
                <a:spcPts val="0"/>
              </a:spcAft>
              <a:buClr>
                <a:schemeClr val="dk2"/>
              </a:buClr>
              <a:buSzPts val="3000"/>
              <a:buChar char="•"/>
              <a:defRPr sz="3000">
                <a:solidFill>
                  <a:schemeClr val="dk2"/>
                </a:solidFill>
              </a:defRPr>
            </a:lvl8pPr>
            <a:lvl9pPr indent="-419100" lvl="8" marL="4114800" rtl="0">
              <a:spcBef>
                <a:spcPts val="2000"/>
              </a:spcBef>
              <a:spcAft>
                <a:spcPts val="2000"/>
              </a:spcAft>
              <a:buClr>
                <a:schemeClr val="dk2"/>
              </a:buClr>
              <a:buSzPts val="3000"/>
              <a:buChar char="•"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08" name="Google Shape;208;p28"/>
          <p:cNvSpPr/>
          <p:nvPr>
            <p:ph idx="3" type="pic"/>
          </p:nvPr>
        </p:nvSpPr>
        <p:spPr>
          <a:xfrm>
            <a:off x="4203825" y="3166675"/>
            <a:ext cx="3313200" cy="3313200"/>
          </a:xfrm>
          <a:prstGeom prst="ellipse">
            <a:avLst/>
          </a:prstGeom>
          <a:noFill/>
          <a:ln>
            <a:noFill/>
          </a:ln>
          <a:effectLst>
            <a:outerShdw blurRad="357188" rotWithShape="0" algn="bl" dir="5400000" dist="114300">
              <a:srgbClr val="000000">
                <a:alpha val="22000"/>
              </a:srgbClr>
            </a:outerShdw>
          </a:effectLst>
        </p:spPr>
      </p:sp>
      <p:sp>
        <p:nvSpPr>
          <p:cNvPr id="209" name="Google Shape;209;p28"/>
          <p:cNvSpPr txBox="1"/>
          <p:nvPr>
            <p:ph idx="4" type="body"/>
          </p:nvPr>
        </p:nvSpPr>
        <p:spPr>
          <a:xfrm>
            <a:off x="9767313" y="7388725"/>
            <a:ext cx="4770000" cy="1860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rtl="0" algn="ctr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b="0" sz="2400">
                <a:solidFill>
                  <a:schemeClr val="dk1"/>
                </a:solidFill>
              </a:defRPr>
            </a:lvl1pPr>
            <a:lvl2pPr indent="-381000" lvl="1" marL="914400" rtl="0" algn="ctr">
              <a:spcBef>
                <a:spcPts val="2000"/>
              </a:spcBef>
              <a:spcAft>
                <a:spcPts val="0"/>
              </a:spcAft>
              <a:buSzPts val="2400"/>
              <a:buChar char="•"/>
              <a:defRPr sz="2400"/>
            </a:lvl2pPr>
            <a:lvl3pPr indent="-381000" lvl="2" marL="1371600" rtl="0" algn="ctr">
              <a:spcBef>
                <a:spcPts val="2000"/>
              </a:spcBef>
              <a:spcAft>
                <a:spcPts val="0"/>
              </a:spcAft>
              <a:buSzPts val="2400"/>
              <a:buChar char="•"/>
              <a:defRPr sz="2400"/>
            </a:lvl3pPr>
            <a:lvl4pPr indent="-381000" lvl="3" marL="1828800" rtl="0" algn="ctr">
              <a:spcBef>
                <a:spcPts val="2000"/>
              </a:spcBef>
              <a:spcAft>
                <a:spcPts val="0"/>
              </a:spcAft>
              <a:buSzPts val="2400"/>
              <a:buChar char="•"/>
              <a:defRPr sz="2400"/>
            </a:lvl4pPr>
            <a:lvl5pPr indent="-381000" lvl="4" marL="2286000" rtl="0" algn="ctr">
              <a:spcBef>
                <a:spcPts val="2000"/>
              </a:spcBef>
              <a:spcAft>
                <a:spcPts val="0"/>
              </a:spcAft>
              <a:buSzPts val="2400"/>
              <a:buChar char="•"/>
              <a:defRPr sz="2400"/>
            </a:lvl5pPr>
            <a:lvl6pPr indent="-381000" lvl="5" marL="2743200" rtl="0" algn="ctr">
              <a:spcBef>
                <a:spcPts val="2000"/>
              </a:spcBef>
              <a:spcAft>
                <a:spcPts val="0"/>
              </a:spcAft>
              <a:buSzPts val="2400"/>
              <a:buChar char="•"/>
              <a:defRPr sz="2400"/>
            </a:lvl6pPr>
            <a:lvl7pPr indent="-381000" lvl="6" marL="3200400" rtl="0" algn="ctr">
              <a:spcBef>
                <a:spcPts val="2000"/>
              </a:spcBef>
              <a:spcAft>
                <a:spcPts val="0"/>
              </a:spcAft>
              <a:buSzPts val="2400"/>
              <a:buChar char="•"/>
              <a:defRPr sz="2400"/>
            </a:lvl7pPr>
            <a:lvl8pPr indent="-381000" lvl="7" marL="3657600" rtl="0" algn="ctr">
              <a:spcBef>
                <a:spcPts val="2000"/>
              </a:spcBef>
              <a:spcAft>
                <a:spcPts val="0"/>
              </a:spcAft>
              <a:buSzPts val="2400"/>
              <a:buChar char="•"/>
              <a:defRPr sz="2400"/>
            </a:lvl8pPr>
            <a:lvl9pPr indent="-381000" lvl="8" marL="4114800" rtl="0" algn="ctr">
              <a:spcBef>
                <a:spcPts val="2000"/>
              </a:spcBef>
              <a:spcAft>
                <a:spcPts val="2000"/>
              </a:spcAft>
              <a:buSzPts val="2400"/>
              <a:buChar char="•"/>
              <a:defRPr sz="2400"/>
            </a:lvl9pPr>
          </a:lstStyle>
          <a:p/>
        </p:txBody>
      </p:sp>
      <p:sp>
        <p:nvSpPr>
          <p:cNvPr id="210" name="Google Shape;210;p28"/>
          <p:cNvSpPr txBox="1"/>
          <p:nvPr>
            <p:ph idx="5" type="body"/>
          </p:nvPr>
        </p:nvSpPr>
        <p:spPr>
          <a:xfrm>
            <a:off x="9767325" y="6654425"/>
            <a:ext cx="4770000" cy="561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indent="-419100" lvl="0" marL="457200" rtl="0" algn="ctr">
              <a:spcBef>
                <a:spcPts val="500"/>
              </a:spcBef>
              <a:spcAft>
                <a:spcPts val="0"/>
              </a:spcAft>
              <a:buSzPts val="3000"/>
              <a:buChar char="•"/>
              <a:defRPr sz="3000"/>
            </a:lvl1pPr>
            <a:lvl2pPr indent="-419100" lvl="1" marL="914400" rtl="0">
              <a:spcBef>
                <a:spcPts val="2000"/>
              </a:spcBef>
              <a:spcAft>
                <a:spcPts val="0"/>
              </a:spcAft>
              <a:buClr>
                <a:schemeClr val="dk2"/>
              </a:buClr>
              <a:buSzPts val="3000"/>
              <a:buChar char="•"/>
              <a:defRPr sz="3000">
                <a:solidFill>
                  <a:schemeClr val="dk2"/>
                </a:solidFill>
              </a:defRPr>
            </a:lvl2pPr>
            <a:lvl3pPr indent="-419100" lvl="2" marL="1371600" rtl="0">
              <a:spcBef>
                <a:spcPts val="2000"/>
              </a:spcBef>
              <a:spcAft>
                <a:spcPts val="0"/>
              </a:spcAft>
              <a:buClr>
                <a:schemeClr val="dk2"/>
              </a:buClr>
              <a:buSzPts val="3000"/>
              <a:buChar char="•"/>
              <a:defRPr>
                <a:solidFill>
                  <a:schemeClr val="dk2"/>
                </a:solidFill>
              </a:defRPr>
            </a:lvl3pPr>
            <a:lvl4pPr indent="-419100" lvl="3" marL="1828800" rtl="0">
              <a:spcBef>
                <a:spcPts val="2000"/>
              </a:spcBef>
              <a:spcAft>
                <a:spcPts val="0"/>
              </a:spcAft>
              <a:buClr>
                <a:schemeClr val="dk2"/>
              </a:buClr>
              <a:buSzPts val="3000"/>
              <a:buChar char="•"/>
              <a:defRPr sz="3000">
                <a:solidFill>
                  <a:schemeClr val="dk2"/>
                </a:solidFill>
              </a:defRPr>
            </a:lvl4pPr>
            <a:lvl5pPr indent="-419100" lvl="4" marL="2286000" rtl="0">
              <a:spcBef>
                <a:spcPts val="2000"/>
              </a:spcBef>
              <a:spcAft>
                <a:spcPts val="0"/>
              </a:spcAft>
              <a:buClr>
                <a:schemeClr val="dk2"/>
              </a:buClr>
              <a:buSzPts val="3000"/>
              <a:buChar char="•"/>
              <a:defRPr sz="3000">
                <a:solidFill>
                  <a:schemeClr val="dk2"/>
                </a:solidFill>
              </a:defRPr>
            </a:lvl5pPr>
            <a:lvl6pPr indent="-419100" lvl="5" marL="2743200" rtl="0">
              <a:spcBef>
                <a:spcPts val="2000"/>
              </a:spcBef>
              <a:spcAft>
                <a:spcPts val="0"/>
              </a:spcAft>
              <a:buClr>
                <a:schemeClr val="dk2"/>
              </a:buClr>
              <a:buSzPts val="3000"/>
              <a:buChar char="•"/>
              <a:defRPr sz="3000">
                <a:solidFill>
                  <a:schemeClr val="dk2"/>
                </a:solidFill>
              </a:defRPr>
            </a:lvl6pPr>
            <a:lvl7pPr indent="-419100" lvl="6" marL="3200400" rtl="0">
              <a:spcBef>
                <a:spcPts val="2000"/>
              </a:spcBef>
              <a:spcAft>
                <a:spcPts val="0"/>
              </a:spcAft>
              <a:buClr>
                <a:schemeClr val="dk2"/>
              </a:buClr>
              <a:buSzPts val="3000"/>
              <a:buChar char="•"/>
              <a:defRPr sz="3000">
                <a:solidFill>
                  <a:schemeClr val="dk2"/>
                </a:solidFill>
              </a:defRPr>
            </a:lvl7pPr>
            <a:lvl8pPr indent="-419100" lvl="7" marL="3657600" rtl="0">
              <a:spcBef>
                <a:spcPts val="2000"/>
              </a:spcBef>
              <a:spcAft>
                <a:spcPts val="0"/>
              </a:spcAft>
              <a:buClr>
                <a:schemeClr val="dk2"/>
              </a:buClr>
              <a:buSzPts val="3000"/>
              <a:buChar char="•"/>
              <a:defRPr sz="3000">
                <a:solidFill>
                  <a:schemeClr val="dk2"/>
                </a:solidFill>
              </a:defRPr>
            </a:lvl8pPr>
            <a:lvl9pPr indent="-419100" lvl="8" marL="4114800" rtl="0">
              <a:spcBef>
                <a:spcPts val="2000"/>
              </a:spcBef>
              <a:spcAft>
                <a:spcPts val="2000"/>
              </a:spcAft>
              <a:buClr>
                <a:schemeClr val="dk2"/>
              </a:buClr>
              <a:buSzPts val="3000"/>
              <a:buChar char="•"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1" name="Google Shape;211;p28"/>
          <p:cNvSpPr/>
          <p:nvPr>
            <p:ph idx="6" type="pic"/>
          </p:nvPr>
        </p:nvSpPr>
        <p:spPr>
          <a:xfrm>
            <a:off x="10495713" y="3166675"/>
            <a:ext cx="3313200" cy="3313200"/>
          </a:xfrm>
          <a:prstGeom prst="ellipse">
            <a:avLst/>
          </a:prstGeom>
          <a:noFill/>
          <a:ln>
            <a:noFill/>
          </a:ln>
          <a:effectLst>
            <a:outerShdw blurRad="357188" rotWithShape="0" algn="bl" dir="5400000" dist="114300">
              <a:srgbClr val="000000">
                <a:alpha val="22000"/>
              </a:srgbClr>
            </a:outerShdw>
          </a:effectLst>
        </p:spPr>
      </p:sp>
      <p:pic>
        <p:nvPicPr>
          <p:cNvPr id="212" name="Google Shape;212;p28"/>
          <p:cNvPicPr preferRelativeResize="0"/>
          <p:nvPr/>
        </p:nvPicPr>
        <p:blipFill rotWithShape="1">
          <a:blip r:embed="rId3">
            <a:alphaModFix/>
          </a:blip>
          <a:srcRect b="-11682" l="-1595" r="77637" t="-12464"/>
          <a:stretch/>
        </p:blipFill>
        <p:spPr>
          <a:xfrm>
            <a:off x="16611320" y="8852350"/>
            <a:ext cx="697431" cy="778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- Presenter slide (3 speakers)">
  <p:cSld name="COVER_2_2">
    <p:bg>
      <p:bgPr>
        <a:gradFill>
          <a:gsLst>
            <a:gs pos="0">
              <a:srgbClr val="004167"/>
            </a:gs>
            <a:gs pos="50000">
              <a:srgbClr val="07121A"/>
            </a:gs>
            <a:gs pos="100000">
              <a:srgbClr val="0C2639"/>
            </a:gs>
          </a:gsLst>
          <a:lin ang="8099331" scaled="0"/>
        </a:gradFill>
      </p:bgPr>
    </p:bg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p29"/>
          <p:cNvPicPr preferRelativeResize="0"/>
          <p:nvPr/>
        </p:nvPicPr>
        <p:blipFill rotWithShape="1">
          <a:blip r:embed="rId2">
            <a:alphaModFix/>
          </a:blip>
          <a:srcRect b="56102" l="3890" r="6060" t="12828"/>
          <a:stretch/>
        </p:blipFill>
        <p:spPr>
          <a:xfrm>
            <a:off x="0" y="4325000"/>
            <a:ext cx="17881602" cy="1796024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29"/>
          <p:cNvSpPr/>
          <p:nvPr/>
        </p:nvSpPr>
        <p:spPr>
          <a:xfrm>
            <a:off x="50" y="5677950"/>
            <a:ext cx="17881500" cy="4380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29"/>
          <p:cNvSpPr/>
          <p:nvPr/>
        </p:nvSpPr>
        <p:spPr>
          <a:xfrm>
            <a:off x="9543488" y="1341200"/>
            <a:ext cx="3100704" cy="473042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gradFill>
                  <a:gsLst>
                    <a:gs pos="0">
                      <a:srgbClr val="76F5A9"/>
                    </a:gs>
                    <a:gs pos="100000">
                      <a:srgbClr val="00A4FA"/>
                    </a:gs>
                  </a:gsLst>
                  <a:lin ang="18900044" scaled="0"/>
                </a:gradFill>
                <a:latin typeface="Roboto"/>
              </a:rPr>
              <a:t>Octonauts!</a:t>
            </a:r>
          </a:p>
        </p:txBody>
      </p:sp>
      <p:sp>
        <p:nvSpPr>
          <p:cNvPr id="217" name="Google Shape;217;p29"/>
          <p:cNvSpPr txBox="1"/>
          <p:nvPr/>
        </p:nvSpPr>
        <p:spPr>
          <a:xfrm>
            <a:off x="5223312" y="1139125"/>
            <a:ext cx="49770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Hello from the</a:t>
            </a:r>
            <a:endParaRPr/>
          </a:p>
        </p:txBody>
      </p:sp>
      <p:sp>
        <p:nvSpPr>
          <p:cNvPr id="218" name="Google Shape;218;p29"/>
          <p:cNvSpPr/>
          <p:nvPr>
            <p:ph idx="2" type="pic"/>
          </p:nvPr>
        </p:nvSpPr>
        <p:spPr>
          <a:xfrm>
            <a:off x="3309588" y="3281475"/>
            <a:ext cx="2879400" cy="2879400"/>
          </a:xfrm>
          <a:prstGeom prst="ellipse">
            <a:avLst/>
          </a:prstGeom>
          <a:noFill/>
          <a:ln>
            <a:noFill/>
          </a:ln>
          <a:effectLst>
            <a:outerShdw blurRad="357188" rotWithShape="0" algn="bl" dir="5400000" dist="114300">
              <a:srgbClr val="000000">
                <a:alpha val="22000"/>
              </a:srgbClr>
            </a:outerShdw>
          </a:effectLst>
        </p:spPr>
      </p:sp>
      <p:sp>
        <p:nvSpPr>
          <p:cNvPr id="219" name="Google Shape;219;p29"/>
          <p:cNvSpPr/>
          <p:nvPr>
            <p:ph idx="3" type="pic"/>
          </p:nvPr>
        </p:nvSpPr>
        <p:spPr>
          <a:xfrm>
            <a:off x="7499613" y="3281475"/>
            <a:ext cx="2879400" cy="2879400"/>
          </a:xfrm>
          <a:prstGeom prst="ellipse">
            <a:avLst/>
          </a:prstGeom>
          <a:noFill/>
          <a:ln>
            <a:noFill/>
          </a:ln>
          <a:effectLst>
            <a:outerShdw blurRad="357188" rotWithShape="0" algn="bl" dir="5400000" dist="114300">
              <a:srgbClr val="000000">
                <a:alpha val="22000"/>
              </a:srgbClr>
            </a:outerShdw>
          </a:effectLst>
        </p:spPr>
      </p:sp>
      <p:sp>
        <p:nvSpPr>
          <p:cNvPr id="220" name="Google Shape;220;p29"/>
          <p:cNvSpPr/>
          <p:nvPr>
            <p:ph idx="4" type="pic"/>
          </p:nvPr>
        </p:nvSpPr>
        <p:spPr>
          <a:xfrm>
            <a:off x="11684788" y="3281475"/>
            <a:ext cx="2879400" cy="2879400"/>
          </a:xfrm>
          <a:prstGeom prst="ellipse">
            <a:avLst/>
          </a:prstGeom>
          <a:noFill/>
          <a:ln>
            <a:noFill/>
          </a:ln>
          <a:effectLst>
            <a:outerShdw blurRad="357188" rotWithShape="0" algn="bl" dir="5400000" dist="114300">
              <a:srgbClr val="000000">
                <a:alpha val="22000"/>
              </a:srgbClr>
            </a:outerShdw>
          </a:effectLst>
        </p:spPr>
      </p:sp>
      <p:sp>
        <p:nvSpPr>
          <p:cNvPr id="221" name="Google Shape;221;p29"/>
          <p:cNvSpPr txBox="1"/>
          <p:nvPr>
            <p:ph idx="1" type="body"/>
          </p:nvPr>
        </p:nvSpPr>
        <p:spPr>
          <a:xfrm>
            <a:off x="2750023" y="7442200"/>
            <a:ext cx="4111800" cy="1860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rtl="0" algn="ctr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b="0" sz="2400">
                <a:solidFill>
                  <a:schemeClr val="dk1"/>
                </a:solidFill>
              </a:defRPr>
            </a:lvl1pPr>
            <a:lvl2pPr indent="-381000" lvl="1" marL="914400" rtl="0" algn="ctr">
              <a:spcBef>
                <a:spcPts val="2000"/>
              </a:spcBef>
              <a:spcAft>
                <a:spcPts val="0"/>
              </a:spcAft>
              <a:buSzPts val="2400"/>
              <a:buChar char="•"/>
              <a:defRPr sz="2400"/>
            </a:lvl2pPr>
            <a:lvl3pPr indent="-381000" lvl="2" marL="1371600" rtl="0" algn="ctr">
              <a:spcBef>
                <a:spcPts val="2000"/>
              </a:spcBef>
              <a:spcAft>
                <a:spcPts val="0"/>
              </a:spcAft>
              <a:buSzPts val="2400"/>
              <a:buChar char="•"/>
              <a:defRPr sz="2400"/>
            </a:lvl3pPr>
            <a:lvl4pPr indent="-381000" lvl="3" marL="1828800" rtl="0" algn="ctr">
              <a:spcBef>
                <a:spcPts val="2000"/>
              </a:spcBef>
              <a:spcAft>
                <a:spcPts val="0"/>
              </a:spcAft>
              <a:buSzPts val="2400"/>
              <a:buChar char="•"/>
              <a:defRPr sz="2400"/>
            </a:lvl4pPr>
            <a:lvl5pPr indent="-381000" lvl="4" marL="2286000" rtl="0" algn="ctr">
              <a:spcBef>
                <a:spcPts val="2000"/>
              </a:spcBef>
              <a:spcAft>
                <a:spcPts val="0"/>
              </a:spcAft>
              <a:buSzPts val="2400"/>
              <a:buChar char="•"/>
              <a:defRPr sz="2400"/>
            </a:lvl5pPr>
            <a:lvl6pPr indent="-381000" lvl="5" marL="2743200" rtl="0" algn="ctr">
              <a:spcBef>
                <a:spcPts val="2000"/>
              </a:spcBef>
              <a:spcAft>
                <a:spcPts val="0"/>
              </a:spcAft>
              <a:buSzPts val="2400"/>
              <a:buChar char="•"/>
              <a:defRPr sz="2400"/>
            </a:lvl6pPr>
            <a:lvl7pPr indent="-381000" lvl="6" marL="3200400" rtl="0" algn="ctr">
              <a:spcBef>
                <a:spcPts val="2000"/>
              </a:spcBef>
              <a:spcAft>
                <a:spcPts val="0"/>
              </a:spcAft>
              <a:buSzPts val="2400"/>
              <a:buChar char="•"/>
              <a:defRPr sz="2400"/>
            </a:lvl7pPr>
            <a:lvl8pPr indent="-381000" lvl="7" marL="3657600" rtl="0" algn="ctr">
              <a:spcBef>
                <a:spcPts val="2000"/>
              </a:spcBef>
              <a:spcAft>
                <a:spcPts val="0"/>
              </a:spcAft>
              <a:buSzPts val="2400"/>
              <a:buChar char="•"/>
              <a:defRPr sz="2400"/>
            </a:lvl8pPr>
            <a:lvl9pPr indent="-381000" lvl="8" marL="4114800" rtl="0" algn="ctr">
              <a:spcBef>
                <a:spcPts val="2000"/>
              </a:spcBef>
              <a:spcAft>
                <a:spcPts val="2000"/>
              </a:spcAft>
              <a:buSzPts val="2400"/>
              <a:buChar char="•"/>
              <a:defRPr sz="2400"/>
            </a:lvl9pPr>
          </a:lstStyle>
          <a:p/>
        </p:txBody>
      </p:sp>
      <p:sp>
        <p:nvSpPr>
          <p:cNvPr id="222" name="Google Shape;222;p29"/>
          <p:cNvSpPr txBox="1"/>
          <p:nvPr>
            <p:ph idx="5" type="body"/>
          </p:nvPr>
        </p:nvSpPr>
        <p:spPr>
          <a:xfrm>
            <a:off x="2781875" y="6631700"/>
            <a:ext cx="4111800" cy="561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indent="-419100" lvl="0" marL="457200" rtl="0" algn="ctr">
              <a:spcBef>
                <a:spcPts val="500"/>
              </a:spcBef>
              <a:spcAft>
                <a:spcPts val="0"/>
              </a:spcAft>
              <a:buSzPts val="3000"/>
              <a:buChar char="•"/>
              <a:defRPr sz="3000"/>
            </a:lvl1pPr>
            <a:lvl2pPr indent="-419100" lvl="1" marL="914400" rtl="0">
              <a:spcBef>
                <a:spcPts val="2000"/>
              </a:spcBef>
              <a:spcAft>
                <a:spcPts val="0"/>
              </a:spcAft>
              <a:buClr>
                <a:schemeClr val="dk2"/>
              </a:buClr>
              <a:buSzPts val="3000"/>
              <a:buChar char="•"/>
              <a:defRPr sz="3000">
                <a:solidFill>
                  <a:schemeClr val="dk2"/>
                </a:solidFill>
              </a:defRPr>
            </a:lvl2pPr>
            <a:lvl3pPr indent="-419100" lvl="2" marL="1371600" rtl="0">
              <a:spcBef>
                <a:spcPts val="2000"/>
              </a:spcBef>
              <a:spcAft>
                <a:spcPts val="0"/>
              </a:spcAft>
              <a:buClr>
                <a:schemeClr val="dk2"/>
              </a:buClr>
              <a:buSzPts val="3000"/>
              <a:buChar char="•"/>
              <a:defRPr>
                <a:solidFill>
                  <a:schemeClr val="dk2"/>
                </a:solidFill>
              </a:defRPr>
            </a:lvl3pPr>
            <a:lvl4pPr indent="-419100" lvl="3" marL="1828800" rtl="0">
              <a:spcBef>
                <a:spcPts val="2000"/>
              </a:spcBef>
              <a:spcAft>
                <a:spcPts val="0"/>
              </a:spcAft>
              <a:buClr>
                <a:schemeClr val="dk2"/>
              </a:buClr>
              <a:buSzPts val="3000"/>
              <a:buChar char="•"/>
              <a:defRPr sz="3000">
                <a:solidFill>
                  <a:schemeClr val="dk2"/>
                </a:solidFill>
              </a:defRPr>
            </a:lvl4pPr>
            <a:lvl5pPr indent="-419100" lvl="4" marL="2286000" rtl="0">
              <a:spcBef>
                <a:spcPts val="2000"/>
              </a:spcBef>
              <a:spcAft>
                <a:spcPts val="0"/>
              </a:spcAft>
              <a:buClr>
                <a:schemeClr val="dk2"/>
              </a:buClr>
              <a:buSzPts val="3000"/>
              <a:buChar char="•"/>
              <a:defRPr sz="3000">
                <a:solidFill>
                  <a:schemeClr val="dk2"/>
                </a:solidFill>
              </a:defRPr>
            </a:lvl5pPr>
            <a:lvl6pPr indent="-419100" lvl="5" marL="2743200" rtl="0">
              <a:spcBef>
                <a:spcPts val="2000"/>
              </a:spcBef>
              <a:spcAft>
                <a:spcPts val="0"/>
              </a:spcAft>
              <a:buClr>
                <a:schemeClr val="dk2"/>
              </a:buClr>
              <a:buSzPts val="3000"/>
              <a:buChar char="•"/>
              <a:defRPr sz="3000">
                <a:solidFill>
                  <a:schemeClr val="dk2"/>
                </a:solidFill>
              </a:defRPr>
            </a:lvl6pPr>
            <a:lvl7pPr indent="-419100" lvl="6" marL="3200400" rtl="0">
              <a:spcBef>
                <a:spcPts val="2000"/>
              </a:spcBef>
              <a:spcAft>
                <a:spcPts val="0"/>
              </a:spcAft>
              <a:buClr>
                <a:schemeClr val="dk2"/>
              </a:buClr>
              <a:buSzPts val="3000"/>
              <a:buChar char="•"/>
              <a:defRPr sz="3000">
                <a:solidFill>
                  <a:schemeClr val="dk2"/>
                </a:solidFill>
              </a:defRPr>
            </a:lvl7pPr>
            <a:lvl8pPr indent="-419100" lvl="7" marL="3657600" rtl="0">
              <a:spcBef>
                <a:spcPts val="2000"/>
              </a:spcBef>
              <a:spcAft>
                <a:spcPts val="0"/>
              </a:spcAft>
              <a:buClr>
                <a:schemeClr val="dk2"/>
              </a:buClr>
              <a:buSzPts val="3000"/>
              <a:buChar char="•"/>
              <a:defRPr sz="3000">
                <a:solidFill>
                  <a:schemeClr val="dk2"/>
                </a:solidFill>
              </a:defRPr>
            </a:lvl8pPr>
            <a:lvl9pPr indent="-419100" lvl="8" marL="4114800" rtl="0">
              <a:spcBef>
                <a:spcPts val="2000"/>
              </a:spcBef>
              <a:spcAft>
                <a:spcPts val="2000"/>
              </a:spcAft>
              <a:buClr>
                <a:schemeClr val="dk2"/>
              </a:buClr>
              <a:buSzPts val="3000"/>
              <a:buChar char="•"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23" name="Google Shape;223;p29"/>
          <p:cNvSpPr txBox="1"/>
          <p:nvPr/>
        </p:nvSpPr>
        <p:spPr>
          <a:xfrm>
            <a:off x="6973425" y="7725300"/>
            <a:ext cx="3934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4" name="Google Shape;224;p29"/>
          <p:cNvSpPr txBox="1"/>
          <p:nvPr/>
        </p:nvSpPr>
        <p:spPr>
          <a:xfrm>
            <a:off x="11164975" y="7725300"/>
            <a:ext cx="3934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25" name="Google Shape;225;p29"/>
          <p:cNvPicPr preferRelativeResize="0"/>
          <p:nvPr/>
        </p:nvPicPr>
        <p:blipFill rotWithShape="1">
          <a:blip r:embed="rId3">
            <a:alphaModFix/>
          </a:blip>
          <a:srcRect b="-11682" l="-1595" r="77637" t="-12464"/>
          <a:stretch/>
        </p:blipFill>
        <p:spPr>
          <a:xfrm>
            <a:off x="16611320" y="8852350"/>
            <a:ext cx="697431" cy="778775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29"/>
          <p:cNvSpPr txBox="1"/>
          <p:nvPr>
            <p:ph idx="6" type="body"/>
          </p:nvPr>
        </p:nvSpPr>
        <p:spPr>
          <a:xfrm>
            <a:off x="6957498" y="7442200"/>
            <a:ext cx="4111800" cy="1860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rtl="0" algn="ctr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b="0" sz="2400">
                <a:solidFill>
                  <a:schemeClr val="dk1"/>
                </a:solidFill>
              </a:defRPr>
            </a:lvl1pPr>
            <a:lvl2pPr indent="-381000" lvl="1" marL="914400" rtl="0" algn="ctr">
              <a:spcBef>
                <a:spcPts val="2000"/>
              </a:spcBef>
              <a:spcAft>
                <a:spcPts val="0"/>
              </a:spcAft>
              <a:buSzPts val="2400"/>
              <a:buChar char="•"/>
              <a:defRPr sz="2400"/>
            </a:lvl2pPr>
            <a:lvl3pPr indent="-381000" lvl="2" marL="1371600" rtl="0" algn="ctr">
              <a:spcBef>
                <a:spcPts val="2000"/>
              </a:spcBef>
              <a:spcAft>
                <a:spcPts val="0"/>
              </a:spcAft>
              <a:buSzPts val="2400"/>
              <a:buChar char="•"/>
              <a:defRPr sz="2400"/>
            </a:lvl3pPr>
            <a:lvl4pPr indent="-381000" lvl="3" marL="1828800" rtl="0" algn="ctr">
              <a:spcBef>
                <a:spcPts val="2000"/>
              </a:spcBef>
              <a:spcAft>
                <a:spcPts val="0"/>
              </a:spcAft>
              <a:buSzPts val="2400"/>
              <a:buChar char="•"/>
              <a:defRPr sz="2400"/>
            </a:lvl4pPr>
            <a:lvl5pPr indent="-381000" lvl="4" marL="2286000" rtl="0" algn="ctr">
              <a:spcBef>
                <a:spcPts val="2000"/>
              </a:spcBef>
              <a:spcAft>
                <a:spcPts val="0"/>
              </a:spcAft>
              <a:buSzPts val="2400"/>
              <a:buChar char="•"/>
              <a:defRPr sz="2400"/>
            </a:lvl5pPr>
            <a:lvl6pPr indent="-381000" lvl="5" marL="2743200" rtl="0" algn="ctr">
              <a:spcBef>
                <a:spcPts val="2000"/>
              </a:spcBef>
              <a:spcAft>
                <a:spcPts val="0"/>
              </a:spcAft>
              <a:buSzPts val="2400"/>
              <a:buChar char="•"/>
              <a:defRPr sz="2400"/>
            </a:lvl6pPr>
            <a:lvl7pPr indent="-381000" lvl="6" marL="3200400" rtl="0" algn="ctr">
              <a:spcBef>
                <a:spcPts val="2000"/>
              </a:spcBef>
              <a:spcAft>
                <a:spcPts val="0"/>
              </a:spcAft>
              <a:buSzPts val="2400"/>
              <a:buChar char="•"/>
              <a:defRPr sz="2400"/>
            </a:lvl7pPr>
            <a:lvl8pPr indent="-381000" lvl="7" marL="3657600" rtl="0" algn="ctr">
              <a:spcBef>
                <a:spcPts val="2000"/>
              </a:spcBef>
              <a:spcAft>
                <a:spcPts val="0"/>
              </a:spcAft>
              <a:buSzPts val="2400"/>
              <a:buChar char="•"/>
              <a:defRPr sz="2400"/>
            </a:lvl8pPr>
            <a:lvl9pPr indent="-381000" lvl="8" marL="4114800" rtl="0" algn="ctr">
              <a:spcBef>
                <a:spcPts val="2000"/>
              </a:spcBef>
              <a:spcAft>
                <a:spcPts val="2000"/>
              </a:spcAft>
              <a:buSzPts val="2400"/>
              <a:buChar char="•"/>
              <a:defRPr sz="2400"/>
            </a:lvl9pPr>
          </a:lstStyle>
          <a:p/>
        </p:txBody>
      </p:sp>
      <p:sp>
        <p:nvSpPr>
          <p:cNvPr id="227" name="Google Shape;227;p29"/>
          <p:cNvSpPr txBox="1"/>
          <p:nvPr>
            <p:ph idx="7" type="body"/>
          </p:nvPr>
        </p:nvSpPr>
        <p:spPr>
          <a:xfrm>
            <a:off x="6989350" y="6631700"/>
            <a:ext cx="4111800" cy="561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indent="-419100" lvl="0" marL="457200" rtl="0" algn="ctr">
              <a:spcBef>
                <a:spcPts val="500"/>
              </a:spcBef>
              <a:spcAft>
                <a:spcPts val="0"/>
              </a:spcAft>
              <a:buSzPts val="3000"/>
              <a:buChar char="•"/>
              <a:defRPr sz="3000"/>
            </a:lvl1pPr>
            <a:lvl2pPr indent="-419100" lvl="1" marL="914400" rtl="0">
              <a:spcBef>
                <a:spcPts val="2000"/>
              </a:spcBef>
              <a:spcAft>
                <a:spcPts val="0"/>
              </a:spcAft>
              <a:buClr>
                <a:schemeClr val="dk2"/>
              </a:buClr>
              <a:buSzPts val="3000"/>
              <a:buChar char="•"/>
              <a:defRPr sz="3000">
                <a:solidFill>
                  <a:schemeClr val="dk2"/>
                </a:solidFill>
              </a:defRPr>
            </a:lvl2pPr>
            <a:lvl3pPr indent="-419100" lvl="2" marL="1371600" rtl="0">
              <a:spcBef>
                <a:spcPts val="2000"/>
              </a:spcBef>
              <a:spcAft>
                <a:spcPts val="0"/>
              </a:spcAft>
              <a:buClr>
                <a:schemeClr val="dk2"/>
              </a:buClr>
              <a:buSzPts val="3000"/>
              <a:buChar char="•"/>
              <a:defRPr>
                <a:solidFill>
                  <a:schemeClr val="dk2"/>
                </a:solidFill>
              </a:defRPr>
            </a:lvl3pPr>
            <a:lvl4pPr indent="-419100" lvl="3" marL="1828800" rtl="0">
              <a:spcBef>
                <a:spcPts val="2000"/>
              </a:spcBef>
              <a:spcAft>
                <a:spcPts val="0"/>
              </a:spcAft>
              <a:buClr>
                <a:schemeClr val="dk2"/>
              </a:buClr>
              <a:buSzPts val="3000"/>
              <a:buChar char="•"/>
              <a:defRPr sz="3000">
                <a:solidFill>
                  <a:schemeClr val="dk2"/>
                </a:solidFill>
              </a:defRPr>
            </a:lvl4pPr>
            <a:lvl5pPr indent="-419100" lvl="4" marL="2286000" rtl="0">
              <a:spcBef>
                <a:spcPts val="2000"/>
              </a:spcBef>
              <a:spcAft>
                <a:spcPts val="0"/>
              </a:spcAft>
              <a:buClr>
                <a:schemeClr val="dk2"/>
              </a:buClr>
              <a:buSzPts val="3000"/>
              <a:buChar char="•"/>
              <a:defRPr sz="3000">
                <a:solidFill>
                  <a:schemeClr val="dk2"/>
                </a:solidFill>
              </a:defRPr>
            </a:lvl5pPr>
            <a:lvl6pPr indent="-419100" lvl="5" marL="2743200" rtl="0">
              <a:spcBef>
                <a:spcPts val="2000"/>
              </a:spcBef>
              <a:spcAft>
                <a:spcPts val="0"/>
              </a:spcAft>
              <a:buClr>
                <a:schemeClr val="dk2"/>
              </a:buClr>
              <a:buSzPts val="3000"/>
              <a:buChar char="•"/>
              <a:defRPr sz="3000">
                <a:solidFill>
                  <a:schemeClr val="dk2"/>
                </a:solidFill>
              </a:defRPr>
            </a:lvl6pPr>
            <a:lvl7pPr indent="-419100" lvl="6" marL="3200400" rtl="0">
              <a:spcBef>
                <a:spcPts val="2000"/>
              </a:spcBef>
              <a:spcAft>
                <a:spcPts val="0"/>
              </a:spcAft>
              <a:buClr>
                <a:schemeClr val="dk2"/>
              </a:buClr>
              <a:buSzPts val="3000"/>
              <a:buChar char="•"/>
              <a:defRPr sz="3000">
                <a:solidFill>
                  <a:schemeClr val="dk2"/>
                </a:solidFill>
              </a:defRPr>
            </a:lvl7pPr>
            <a:lvl8pPr indent="-419100" lvl="7" marL="3657600" rtl="0">
              <a:spcBef>
                <a:spcPts val="2000"/>
              </a:spcBef>
              <a:spcAft>
                <a:spcPts val="0"/>
              </a:spcAft>
              <a:buClr>
                <a:schemeClr val="dk2"/>
              </a:buClr>
              <a:buSzPts val="3000"/>
              <a:buChar char="•"/>
              <a:defRPr sz="3000">
                <a:solidFill>
                  <a:schemeClr val="dk2"/>
                </a:solidFill>
              </a:defRPr>
            </a:lvl8pPr>
            <a:lvl9pPr indent="-419100" lvl="8" marL="4114800" rtl="0">
              <a:spcBef>
                <a:spcPts val="2000"/>
              </a:spcBef>
              <a:spcAft>
                <a:spcPts val="2000"/>
              </a:spcAft>
              <a:buClr>
                <a:schemeClr val="dk2"/>
              </a:buClr>
              <a:buSzPts val="3000"/>
              <a:buChar char="•"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28" name="Google Shape;228;p29"/>
          <p:cNvSpPr txBox="1"/>
          <p:nvPr/>
        </p:nvSpPr>
        <p:spPr>
          <a:xfrm>
            <a:off x="6989400" y="7725300"/>
            <a:ext cx="3934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9" name="Google Shape;229;p29"/>
          <p:cNvSpPr txBox="1"/>
          <p:nvPr>
            <p:ph idx="8" type="body"/>
          </p:nvPr>
        </p:nvSpPr>
        <p:spPr>
          <a:xfrm>
            <a:off x="11164973" y="7442200"/>
            <a:ext cx="4111800" cy="1860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rtl="0" algn="ctr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b="0" sz="2400">
                <a:solidFill>
                  <a:schemeClr val="dk1"/>
                </a:solidFill>
              </a:defRPr>
            </a:lvl1pPr>
            <a:lvl2pPr indent="-381000" lvl="1" marL="914400" rtl="0" algn="ctr">
              <a:spcBef>
                <a:spcPts val="2000"/>
              </a:spcBef>
              <a:spcAft>
                <a:spcPts val="0"/>
              </a:spcAft>
              <a:buSzPts val="2400"/>
              <a:buChar char="•"/>
              <a:defRPr sz="2400"/>
            </a:lvl2pPr>
            <a:lvl3pPr indent="-381000" lvl="2" marL="1371600" rtl="0" algn="ctr">
              <a:spcBef>
                <a:spcPts val="2000"/>
              </a:spcBef>
              <a:spcAft>
                <a:spcPts val="0"/>
              </a:spcAft>
              <a:buSzPts val="2400"/>
              <a:buChar char="•"/>
              <a:defRPr sz="2400"/>
            </a:lvl3pPr>
            <a:lvl4pPr indent="-381000" lvl="3" marL="1828800" rtl="0" algn="ctr">
              <a:spcBef>
                <a:spcPts val="2000"/>
              </a:spcBef>
              <a:spcAft>
                <a:spcPts val="0"/>
              </a:spcAft>
              <a:buSzPts val="2400"/>
              <a:buChar char="•"/>
              <a:defRPr sz="2400"/>
            </a:lvl4pPr>
            <a:lvl5pPr indent="-381000" lvl="4" marL="2286000" rtl="0" algn="ctr">
              <a:spcBef>
                <a:spcPts val="2000"/>
              </a:spcBef>
              <a:spcAft>
                <a:spcPts val="0"/>
              </a:spcAft>
              <a:buSzPts val="2400"/>
              <a:buChar char="•"/>
              <a:defRPr sz="2400"/>
            </a:lvl5pPr>
            <a:lvl6pPr indent="-381000" lvl="5" marL="2743200" rtl="0" algn="ctr">
              <a:spcBef>
                <a:spcPts val="2000"/>
              </a:spcBef>
              <a:spcAft>
                <a:spcPts val="0"/>
              </a:spcAft>
              <a:buSzPts val="2400"/>
              <a:buChar char="•"/>
              <a:defRPr sz="2400"/>
            </a:lvl6pPr>
            <a:lvl7pPr indent="-381000" lvl="6" marL="3200400" rtl="0" algn="ctr">
              <a:spcBef>
                <a:spcPts val="2000"/>
              </a:spcBef>
              <a:spcAft>
                <a:spcPts val="0"/>
              </a:spcAft>
              <a:buSzPts val="2400"/>
              <a:buChar char="•"/>
              <a:defRPr sz="2400"/>
            </a:lvl7pPr>
            <a:lvl8pPr indent="-381000" lvl="7" marL="3657600" rtl="0" algn="ctr">
              <a:spcBef>
                <a:spcPts val="2000"/>
              </a:spcBef>
              <a:spcAft>
                <a:spcPts val="0"/>
              </a:spcAft>
              <a:buSzPts val="2400"/>
              <a:buChar char="•"/>
              <a:defRPr sz="2400"/>
            </a:lvl8pPr>
            <a:lvl9pPr indent="-381000" lvl="8" marL="4114800" rtl="0" algn="ctr">
              <a:spcBef>
                <a:spcPts val="2000"/>
              </a:spcBef>
              <a:spcAft>
                <a:spcPts val="2000"/>
              </a:spcAft>
              <a:buSzPts val="2400"/>
              <a:buChar char="•"/>
              <a:defRPr sz="2400"/>
            </a:lvl9pPr>
          </a:lstStyle>
          <a:p/>
        </p:txBody>
      </p:sp>
      <p:sp>
        <p:nvSpPr>
          <p:cNvPr id="230" name="Google Shape;230;p29"/>
          <p:cNvSpPr txBox="1"/>
          <p:nvPr>
            <p:ph idx="9" type="body"/>
          </p:nvPr>
        </p:nvSpPr>
        <p:spPr>
          <a:xfrm>
            <a:off x="11196825" y="6631700"/>
            <a:ext cx="4111800" cy="561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indent="-419100" lvl="0" marL="457200" rtl="0" algn="ctr">
              <a:spcBef>
                <a:spcPts val="500"/>
              </a:spcBef>
              <a:spcAft>
                <a:spcPts val="0"/>
              </a:spcAft>
              <a:buSzPts val="3000"/>
              <a:buChar char="•"/>
              <a:defRPr sz="3000"/>
            </a:lvl1pPr>
            <a:lvl2pPr indent="-419100" lvl="1" marL="914400" rtl="0">
              <a:spcBef>
                <a:spcPts val="2000"/>
              </a:spcBef>
              <a:spcAft>
                <a:spcPts val="0"/>
              </a:spcAft>
              <a:buClr>
                <a:schemeClr val="dk2"/>
              </a:buClr>
              <a:buSzPts val="3000"/>
              <a:buChar char="•"/>
              <a:defRPr sz="3000">
                <a:solidFill>
                  <a:schemeClr val="dk2"/>
                </a:solidFill>
              </a:defRPr>
            </a:lvl2pPr>
            <a:lvl3pPr indent="-419100" lvl="2" marL="1371600" rtl="0">
              <a:spcBef>
                <a:spcPts val="2000"/>
              </a:spcBef>
              <a:spcAft>
                <a:spcPts val="0"/>
              </a:spcAft>
              <a:buClr>
                <a:schemeClr val="dk2"/>
              </a:buClr>
              <a:buSzPts val="3000"/>
              <a:buChar char="•"/>
              <a:defRPr>
                <a:solidFill>
                  <a:schemeClr val="dk2"/>
                </a:solidFill>
              </a:defRPr>
            </a:lvl3pPr>
            <a:lvl4pPr indent="-419100" lvl="3" marL="1828800" rtl="0">
              <a:spcBef>
                <a:spcPts val="2000"/>
              </a:spcBef>
              <a:spcAft>
                <a:spcPts val="0"/>
              </a:spcAft>
              <a:buClr>
                <a:schemeClr val="dk2"/>
              </a:buClr>
              <a:buSzPts val="3000"/>
              <a:buChar char="•"/>
              <a:defRPr sz="3000">
                <a:solidFill>
                  <a:schemeClr val="dk2"/>
                </a:solidFill>
              </a:defRPr>
            </a:lvl4pPr>
            <a:lvl5pPr indent="-419100" lvl="4" marL="2286000" rtl="0">
              <a:spcBef>
                <a:spcPts val="2000"/>
              </a:spcBef>
              <a:spcAft>
                <a:spcPts val="0"/>
              </a:spcAft>
              <a:buClr>
                <a:schemeClr val="dk2"/>
              </a:buClr>
              <a:buSzPts val="3000"/>
              <a:buChar char="•"/>
              <a:defRPr sz="3000">
                <a:solidFill>
                  <a:schemeClr val="dk2"/>
                </a:solidFill>
              </a:defRPr>
            </a:lvl5pPr>
            <a:lvl6pPr indent="-419100" lvl="5" marL="2743200" rtl="0">
              <a:spcBef>
                <a:spcPts val="2000"/>
              </a:spcBef>
              <a:spcAft>
                <a:spcPts val="0"/>
              </a:spcAft>
              <a:buClr>
                <a:schemeClr val="dk2"/>
              </a:buClr>
              <a:buSzPts val="3000"/>
              <a:buChar char="•"/>
              <a:defRPr sz="3000">
                <a:solidFill>
                  <a:schemeClr val="dk2"/>
                </a:solidFill>
              </a:defRPr>
            </a:lvl6pPr>
            <a:lvl7pPr indent="-419100" lvl="6" marL="3200400" rtl="0">
              <a:spcBef>
                <a:spcPts val="2000"/>
              </a:spcBef>
              <a:spcAft>
                <a:spcPts val="0"/>
              </a:spcAft>
              <a:buClr>
                <a:schemeClr val="dk2"/>
              </a:buClr>
              <a:buSzPts val="3000"/>
              <a:buChar char="•"/>
              <a:defRPr sz="3000">
                <a:solidFill>
                  <a:schemeClr val="dk2"/>
                </a:solidFill>
              </a:defRPr>
            </a:lvl7pPr>
            <a:lvl8pPr indent="-419100" lvl="7" marL="3657600" rtl="0">
              <a:spcBef>
                <a:spcPts val="2000"/>
              </a:spcBef>
              <a:spcAft>
                <a:spcPts val="0"/>
              </a:spcAft>
              <a:buClr>
                <a:schemeClr val="dk2"/>
              </a:buClr>
              <a:buSzPts val="3000"/>
              <a:buChar char="•"/>
              <a:defRPr sz="3000">
                <a:solidFill>
                  <a:schemeClr val="dk2"/>
                </a:solidFill>
              </a:defRPr>
            </a:lvl8pPr>
            <a:lvl9pPr indent="-419100" lvl="8" marL="4114800" rtl="0">
              <a:spcBef>
                <a:spcPts val="2000"/>
              </a:spcBef>
              <a:spcAft>
                <a:spcPts val="2000"/>
              </a:spcAft>
              <a:buClr>
                <a:schemeClr val="dk2"/>
              </a:buClr>
              <a:buSzPts val="3000"/>
              <a:buChar char="•"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31" name="Google Shape;231;p29"/>
          <p:cNvSpPr txBox="1"/>
          <p:nvPr/>
        </p:nvSpPr>
        <p:spPr>
          <a:xfrm>
            <a:off x="11196875" y="7725300"/>
            <a:ext cx="3934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- Presenter slide (1 speakers)">
  <p:cSld name="COVER_2_1">
    <p:bg>
      <p:bgPr>
        <a:gradFill>
          <a:gsLst>
            <a:gs pos="0">
              <a:srgbClr val="004167"/>
            </a:gs>
            <a:gs pos="50000">
              <a:srgbClr val="07121A"/>
            </a:gs>
            <a:gs pos="100000">
              <a:srgbClr val="0C2639"/>
            </a:gs>
          </a:gsLst>
          <a:lin ang="8099331" scaled="0"/>
        </a:gradFill>
      </p:bgPr>
    </p:bg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p30"/>
          <p:cNvPicPr preferRelativeResize="0"/>
          <p:nvPr/>
        </p:nvPicPr>
        <p:blipFill rotWithShape="1">
          <a:blip r:embed="rId2">
            <a:alphaModFix/>
          </a:blip>
          <a:srcRect b="56102" l="3890" r="6060" t="12828"/>
          <a:stretch/>
        </p:blipFill>
        <p:spPr>
          <a:xfrm>
            <a:off x="0" y="4325000"/>
            <a:ext cx="17881602" cy="1796024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30"/>
          <p:cNvSpPr/>
          <p:nvPr/>
        </p:nvSpPr>
        <p:spPr>
          <a:xfrm>
            <a:off x="50" y="5677950"/>
            <a:ext cx="17881500" cy="4380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30"/>
          <p:cNvSpPr/>
          <p:nvPr/>
        </p:nvSpPr>
        <p:spPr>
          <a:xfrm>
            <a:off x="9543488" y="1341200"/>
            <a:ext cx="3100704" cy="473042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gradFill>
                  <a:gsLst>
                    <a:gs pos="0">
                      <a:srgbClr val="76F5A9"/>
                    </a:gs>
                    <a:gs pos="100000">
                      <a:srgbClr val="00A4FA"/>
                    </a:gs>
                  </a:gsLst>
                  <a:lin ang="18900044" scaled="0"/>
                </a:gradFill>
                <a:latin typeface="Roboto"/>
              </a:rPr>
              <a:t>Octonauts!</a:t>
            </a:r>
          </a:p>
        </p:txBody>
      </p:sp>
      <p:sp>
        <p:nvSpPr>
          <p:cNvPr id="236" name="Google Shape;236;p30"/>
          <p:cNvSpPr txBox="1"/>
          <p:nvPr/>
        </p:nvSpPr>
        <p:spPr>
          <a:xfrm>
            <a:off x="5223312" y="1139125"/>
            <a:ext cx="49770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Hello from the</a:t>
            </a:r>
            <a:endParaRPr/>
          </a:p>
        </p:txBody>
      </p:sp>
      <p:sp>
        <p:nvSpPr>
          <p:cNvPr id="237" name="Google Shape;237;p30"/>
          <p:cNvSpPr/>
          <p:nvPr>
            <p:ph idx="2" type="pic"/>
          </p:nvPr>
        </p:nvSpPr>
        <p:spPr>
          <a:xfrm>
            <a:off x="7284188" y="3166675"/>
            <a:ext cx="3313200" cy="3313200"/>
          </a:xfrm>
          <a:prstGeom prst="ellipse">
            <a:avLst/>
          </a:prstGeom>
          <a:noFill/>
          <a:ln>
            <a:noFill/>
          </a:ln>
          <a:effectLst>
            <a:outerShdw blurRad="357188" rotWithShape="0" algn="bl" dir="5400000" dist="114300">
              <a:srgbClr val="000000">
                <a:alpha val="22000"/>
              </a:srgbClr>
            </a:outerShdw>
          </a:effectLst>
        </p:spPr>
      </p:sp>
      <p:pic>
        <p:nvPicPr>
          <p:cNvPr id="238" name="Google Shape;238;p30"/>
          <p:cNvPicPr preferRelativeResize="0"/>
          <p:nvPr/>
        </p:nvPicPr>
        <p:blipFill rotWithShape="1">
          <a:blip r:embed="rId3">
            <a:alphaModFix/>
          </a:blip>
          <a:srcRect b="-11682" l="-1595" r="77637" t="-12464"/>
          <a:stretch/>
        </p:blipFill>
        <p:spPr>
          <a:xfrm>
            <a:off x="16611320" y="8852350"/>
            <a:ext cx="697431" cy="778775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30"/>
          <p:cNvSpPr txBox="1"/>
          <p:nvPr>
            <p:ph idx="1" type="body"/>
          </p:nvPr>
        </p:nvSpPr>
        <p:spPr>
          <a:xfrm>
            <a:off x="6197663" y="7651750"/>
            <a:ext cx="5444100" cy="1860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rtl="0" algn="ctr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b="0" sz="2400">
                <a:solidFill>
                  <a:schemeClr val="dk1"/>
                </a:solidFill>
              </a:defRPr>
            </a:lvl1pPr>
            <a:lvl2pPr indent="-381000" lvl="1" marL="914400" rtl="0" algn="ctr">
              <a:spcBef>
                <a:spcPts val="2000"/>
              </a:spcBef>
              <a:spcAft>
                <a:spcPts val="0"/>
              </a:spcAft>
              <a:buSzPts val="2400"/>
              <a:buChar char="•"/>
              <a:defRPr sz="2400"/>
            </a:lvl2pPr>
            <a:lvl3pPr indent="-381000" lvl="2" marL="1371600" rtl="0" algn="ctr">
              <a:spcBef>
                <a:spcPts val="2000"/>
              </a:spcBef>
              <a:spcAft>
                <a:spcPts val="0"/>
              </a:spcAft>
              <a:buSzPts val="2400"/>
              <a:buChar char="•"/>
              <a:defRPr sz="2400"/>
            </a:lvl3pPr>
            <a:lvl4pPr indent="-381000" lvl="3" marL="1828800" rtl="0" algn="ctr">
              <a:spcBef>
                <a:spcPts val="2000"/>
              </a:spcBef>
              <a:spcAft>
                <a:spcPts val="0"/>
              </a:spcAft>
              <a:buSzPts val="2400"/>
              <a:buChar char="•"/>
              <a:defRPr sz="2400"/>
            </a:lvl4pPr>
            <a:lvl5pPr indent="-381000" lvl="4" marL="2286000" rtl="0" algn="ctr">
              <a:spcBef>
                <a:spcPts val="2000"/>
              </a:spcBef>
              <a:spcAft>
                <a:spcPts val="0"/>
              </a:spcAft>
              <a:buSzPts val="2400"/>
              <a:buChar char="•"/>
              <a:defRPr sz="2400"/>
            </a:lvl5pPr>
            <a:lvl6pPr indent="-381000" lvl="5" marL="2743200" rtl="0" algn="ctr">
              <a:spcBef>
                <a:spcPts val="2000"/>
              </a:spcBef>
              <a:spcAft>
                <a:spcPts val="0"/>
              </a:spcAft>
              <a:buSzPts val="2400"/>
              <a:buChar char="•"/>
              <a:defRPr sz="2400"/>
            </a:lvl6pPr>
            <a:lvl7pPr indent="-381000" lvl="6" marL="3200400" rtl="0" algn="ctr">
              <a:spcBef>
                <a:spcPts val="2000"/>
              </a:spcBef>
              <a:spcAft>
                <a:spcPts val="0"/>
              </a:spcAft>
              <a:buSzPts val="2400"/>
              <a:buChar char="•"/>
              <a:defRPr sz="2400"/>
            </a:lvl7pPr>
            <a:lvl8pPr indent="-381000" lvl="7" marL="3657600" rtl="0" algn="ctr">
              <a:spcBef>
                <a:spcPts val="2000"/>
              </a:spcBef>
              <a:spcAft>
                <a:spcPts val="0"/>
              </a:spcAft>
              <a:buSzPts val="2400"/>
              <a:buChar char="•"/>
              <a:defRPr sz="2400"/>
            </a:lvl8pPr>
            <a:lvl9pPr indent="-381000" lvl="8" marL="4114800" rtl="0" algn="ctr">
              <a:spcBef>
                <a:spcPts val="2000"/>
              </a:spcBef>
              <a:spcAft>
                <a:spcPts val="2000"/>
              </a:spcAft>
              <a:buSzPts val="2400"/>
              <a:buChar char="•"/>
              <a:defRPr sz="2400"/>
            </a:lvl9pPr>
          </a:lstStyle>
          <a:p/>
        </p:txBody>
      </p:sp>
      <p:sp>
        <p:nvSpPr>
          <p:cNvPr id="240" name="Google Shape;240;p30"/>
          <p:cNvSpPr txBox="1"/>
          <p:nvPr>
            <p:ph idx="3" type="body"/>
          </p:nvPr>
        </p:nvSpPr>
        <p:spPr>
          <a:xfrm>
            <a:off x="6197675" y="6841250"/>
            <a:ext cx="5486400" cy="561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indent="-419100" lvl="0" marL="457200" rtl="0" algn="ctr">
              <a:spcBef>
                <a:spcPts val="500"/>
              </a:spcBef>
              <a:spcAft>
                <a:spcPts val="0"/>
              </a:spcAft>
              <a:buSzPts val="3000"/>
              <a:buChar char="•"/>
              <a:defRPr sz="3000"/>
            </a:lvl1pPr>
            <a:lvl2pPr indent="-419100" lvl="1" marL="914400" rtl="0">
              <a:spcBef>
                <a:spcPts val="2000"/>
              </a:spcBef>
              <a:spcAft>
                <a:spcPts val="0"/>
              </a:spcAft>
              <a:buClr>
                <a:schemeClr val="dk2"/>
              </a:buClr>
              <a:buSzPts val="3000"/>
              <a:buChar char="•"/>
              <a:defRPr sz="3000">
                <a:solidFill>
                  <a:schemeClr val="dk2"/>
                </a:solidFill>
              </a:defRPr>
            </a:lvl2pPr>
            <a:lvl3pPr indent="-419100" lvl="2" marL="1371600" rtl="0">
              <a:spcBef>
                <a:spcPts val="2000"/>
              </a:spcBef>
              <a:spcAft>
                <a:spcPts val="0"/>
              </a:spcAft>
              <a:buClr>
                <a:schemeClr val="dk2"/>
              </a:buClr>
              <a:buSzPts val="3000"/>
              <a:buChar char="•"/>
              <a:defRPr>
                <a:solidFill>
                  <a:schemeClr val="dk2"/>
                </a:solidFill>
              </a:defRPr>
            </a:lvl3pPr>
            <a:lvl4pPr indent="-419100" lvl="3" marL="1828800" rtl="0">
              <a:spcBef>
                <a:spcPts val="2000"/>
              </a:spcBef>
              <a:spcAft>
                <a:spcPts val="0"/>
              </a:spcAft>
              <a:buClr>
                <a:schemeClr val="dk2"/>
              </a:buClr>
              <a:buSzPts val="3000"/>
              <a:buChar char="•"/>
              <a:defRPr sz="3000">
                <a:solidFill>
                  <a:schemeClr val="dk2"/>
                </a:solidFill>
              </a:defRPr>
            </a:lvl4pPr>
            <a:lvl5pPr indent="-419100" lvl="4" marL="2286000" rtl="0">
              <a:spcBef>
                <a:spcPts val="2000"/>
              </a:spcBef>
              <a:spcAft>
                <a:spcPts val="0"/>
              </a:spcAft>
              <a:buClr>
                <a:schemeClr val="dk2"/>
              </a:buClr>
              <a:buSzPts val="3000"/>
              <a:buChar char="•"/>
              <a:defRPr sz="3000">
                <a:solidFill>
                  <a:schemeClr val="dk2"/>
                </a:solidFill>
              </a:defRPr>
            </a:lvl5pPr>
            <a:lvl6pPr indent="-419100" lvl="5" marL="2743200" rtl="0">
              <a:spcBef>
                <a:spcPts val="2000"/>
              </a:spcBef>
              <a:spcAft>
                <a:spcPts val="0"/>
              </a:spcAft>
              <a:buClr>
                <a:schemeClr val="dk2"/>
              </a:buClr>
              <a:buSzPts val="3000"/>
              <a:buChar char="•"/>
              <a:defRPr sz="3000">
                <a:solidFill>
                  <a:schemeClr val="dk2"/>
                </a:solidFill>
              </a:defRPr>
            </a:lvl6pPr>
            <a:lvl7pPr indent="-419100" lvl="6" marL="3200400" rtl="0">
              <a:spcBef>
                <a:spcPts val="2000"/>
              </a:spcBef>
              <a:spcAft>
                <a:spcPts val="0"/>
              </a:spcAft>
              <a:buClr>
                <a:schemeClr val="dk2"/>
              </a:buClr>
              <a:buSzPts val="3000"/>
              <a:buChar char="•"/>
              <a:defRPr sz="3000">
                <a:solidFill>
                  <a:schemeClr val="dk2"/>
                </a:solidFill>
              </a:defRPr>
            </a:lvl7pPr>
            <a:lvl8pPr indent="-419100" lvl="7" marL="3657600" rtl="0">
              <a:spcBef>
                <a:spcPts val="2000"/>
              </a:spcBef>
              <a:spcAft>
                <a:spcPts val="0"/>
              </a:spcAft>
              <a:buClr>
                <a:schemeClr val="dk2"/>
              </a:buClr>
              <a:buSzPts val="3000"/>
              <a:buChar char="•"/>
              <a:defRPr sz="3000">
                <a:solidFill>
                  <a:schemeClr val="dk2"/>
                </a:solidFill>
              </a:defRPr>
            </a:lvl8pPr>
            <a:lvl9pPr indent="-419100" lvl="8" marL="4114800" rtl="0">
              <a:spcBef>
                <a:spcPts val="2000"/>
              </a:spcBef>
              <a:spcAft>
                <a:spcPts val="2000"/>
              </a:spcAft>
              <a:buClr>
                <a:schemeClr val="dk2"/>
              </a:buClr>
              <a:buSzPts val="3000"/>
              <a:buChar char="•"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- Title slide - dark">
  <p:cSld name="COVER_6">
    <p:bg>
      <p:bgPr>
        <a:gradFill>
          <a:gsLst>
            <a:gs pos="0">
              <a:srgbClr val="004167"/>
            </a:gs>
            <a:gs pos="50000">
              <a:srgbClr val="07121A"/>
            </a:gs>
            <a:gs pos="100000">
              <a:srgbClr val="0C2639"/>
            </a:gs>
          </a:gsLst>
          <a:lin ang="8099331" scaled="0"/>
        </a:gradFill>
      </p:bgPr>
    </p:bg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1"/>
          <p:cNvSpPr txBox="1"/>
          <p:nvPr>
            <p:ph type="title"/>
          </p:nvPr>
        </p:nvSpPr>
        <p:spPr>
          <a:xfrm>
            <a:off x="1478625" y="2234575"/>
            <a:ext cx="14332800" cy="5485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243" name="Google Shape;243;p31"/>
          <p:cNvPicPr preferRelativeResize="0"/>
          <p:nvPr/>
        </p:nvPicPr>
        <p:blipFill rotWithShape="1">
          <a:blip r:embed="rId2">
            <a:alphaModFix/>
          </a:blip>
          <a:srcRect b="-11682" l="-1595" r="77637" t="-12464"/>
          <a:stretch/>
        </p:blipFill>
        <p:spPr>
          <a:xfrm>
            <a:off x="16611320" y="8852350"/>
            <a:ext cx="697431" cy="778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ght background white curve">
  <p:cSld name="COVER_5_1">
    <p:bg>
      <p:bgPr>
        <a:gradFill>
          <a:gsLst>
            <a:gs pos="0">
              <a:schemeClr val="lt1"/>
            </a:gs>
            <a:gs pos="99000">
              <a:schemeClr val="lt2"/>
            </a:gs>
            <a:gs pos="100000">
              <a:schemeClr val="lt2"/>
            </a:gs>
          </a:gsLst>
          <a:lin ang="5400700" scaled="0"/>
        </a:grad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4"/>
          <p:cNvPicPr preferRelativeResize="0"/>
          <p:nvPr/>
        </p:nvPicPr>
        <p:blipFill rotWithShape="1">
          <a:blip r:embed="rId2">
            <a:alphaModFix/>
          </a:blip>
          <a:srcRect b="56102" l="3890" r="6060" t="12828"/>
          <a:stretch/>
        </p:blipFill>
        <p:spPr>
          <a:xfrm>
            <a:off x="0" y="8262375"/>
            <a:ext cx="17881602" cy="1796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20;p4"/>
          <p:cNvPicPr preferRelativeResize="0"/>
          <p:nvPr/>
        </p:nvPicPr>
        <p:blipFill rotWithShape="1">
          <a:blip r:embed="rId3">
            <a:alphaModFix/>
          </a:blip>
          <a:srcRect b="-11682" l="-1595" r="77637" t="-12464"/>
          <a:stretch/>
        </p:blipFill>
        <p:spPr>
          <a:xfrm>
            <a:off x="16955945" y="9138100"/>
            <a:ext cx="697431" cy="778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 - Screenshot UI (Light)">
  <p:cSld name="INDUSTRY">
    <p:bg>
      <p:bgPr>
        <a:gradFill>
          <a:gsLst>
            <a:gs pos="0">
              <a:schemeClr val="lt1"/>
            </a:gs>
            <a:gs pos="99000">
              <a:schemeClr val="lt2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p32"/>
          <p:cNvPicPr preferRelativeResize="0"/>
          <p:nvPr/>
        </p:nvPicPr>
        <p:blipFill rotWithShape="1">
          <a:blip r:embed="rId2">
            <a:alphaModFix/>
          </a:blip>
          <a:srcRect b="59681" l="3890" r="6060" t="12827"/>
          <a:stretch/>
        </p:blipFill>
        <p:spPr>
          <a:xfrm>
            <a:off x="0" y="8469225"/>
            <a:ext cx="17881602" cy="158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32"/>
          <p:cNvPicPr preferRelativeResize="0"/>
          <p:nvPr/>
        </p:nvPicPr>
        <p:blipFill rotWithShape="1">
          <a:blip r:embed="rId3">
            <a:alphaModFix/>
          </a:blip>
          <a:srcRect b="-11682" l="-1595" r="77637" t="-12464"/>
          <a:stretch/>
        </p:blipFill>
        <p:spPr>
          <a:xfrm>
            <a:off x="16611320" y="8852350"/>
            <a:ext cx="697431" cy="77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32"/>
          <p:cNvPicPr preferRelativeResize="0"/>
          <p:nvPr/>
        </p:nvPicPr>
        <p:blipFill rotWithShape="1">
          <a:blip r:embed="rId4">
            <a:alphaModFix/>
          </a:blip>
          <a:srcRect b="0" l="0" r="22100" t="0"/>
          <a:stretch/>
        </p:blipFill>
        <p:spPr>
          <a:xfrm>
            <a:off x="6204150" y="-689850"/>
            <a:ext cx="11677425" cy="11989476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32"/>
          <p:cNvSpPr/>
          <p:nvPr>
            <p:ph idx="2" type="pic"/>
          </p:nvPr>
        </p:nvSpPr>
        <p:spPr>
          <a:xfrm>
            <a:off x="9034626" y="1559831"/>
            <a:ext cx="8847000" cy="5345100"/>
          </a:xfrm>
          <a:prstGeom prst="rect">
            <a:avLst/>
          </a:prstGeom>
          <a:noFill/>
          <a:ln>
            <a:noFill/>
          </a:ln>
        </p:spPr>
      </p:sp>
      <p:sp>
        <p:nvSpPr>
          <p:cNvPr id="249" name="Google Shape;249;p32"/>
          <p:cNvSpPr txBox="1"/>
          <p:nvPr>
            <p:ph idx="1" type="subTitle"/>
          </p:nvPr>
        </p:nvSpPr>
        <p:spPr>
          <a:xfrm>
            <a:off x="1064625" y="1099850"/>
            <a:ext cx="7170600" cy="17046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>
              <a:spcBef>
                <a:spcPts val="500"/>
              </a:spcBef>
              <a:spcAft>
                <a:spcPts val="0"/>
              </a:spcAft>
              <a:buSzPts val="5500"/>
              <a:buNone/>
              <a:defRPr/>
            </a:lvl1pPr>
            <a:lvl2pPr lvl="1" rtl="0">
              <a:spcBef>
                <a:spcPts val="200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200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2000"/>
              </a:spcBef>
              <a:spcAft>
                <a:spcPts val="0"/>
              </a:spcAft>
              <a:buSzPts val="2500"/>
              <a:buNone/>
              <a:defRPr/>
            </a:lvl4pPr>
            <a:lvl5pPr lvl="4" rtl="0">
              <a:spcBef>
                <a:spcPts val="2000"/>
              </a:spcBef>
              <a:spcAft>
                <a:spcPts val="0"/>
              </a:spcAft>
              <a:buSzPts val="2500"/>
              <a:buNone/>
              <a:defRPr/>
            </a:lvl5pPr>
            <a:lvl6pPr lvl="5" rtl="0">
              <a:spcBef>
                <a:spcPts val="2000"/>
              </a:spcBef>
              <a:spcAft>
                <a:spcPts val="0"/>
              </a:spcAft>
              <a:buSzPts val="2500"/>
              <a:buNone/>
              <a:defRPr/>
            </a:lvl6pPr>
            <a:lvl7pPr lvl="6" rtl="0">
              <a:spcBef>
                <a:spcPts val="2000"/>
              </a:spcBef>
              <a:spcAft>
                <a:spcPts val="0"/>
              </a:spcAft>
              <a:buSzPts val="2500"/>
              <a:buNone/>
              <a:defRPr/>
            </a:lvl7pPr>
            <a:lvl8pPr lvl="7" rtl="0">
              <a:spcBef>
                <a:spcPts val="2000"/>
              </a:spcBef>
              <a:spcAft>
                <a:spcPts val="0"/>
              </a:spcAft>
              <a:buSzPts val="2500"/>
              <a:buNone/>
              <a:defRPr/>
            </a:lvl8pPr>
            <a:lvl9pPr lvl="8" rtl="0">
              <a:spcBef>
                <a:spcPts val="2000"/>
              </a:spcBef>
              <a:spcAft>
                <a:spcPts val="2000"/>
              </a:spcAft>
              <a:buSzPts val="2500"/>
              <a:buNone/>
              <a:defRPr/>
            </a:lvl9pPr>
          </a:lstStyle>
          <a:p/>
        </p:txBody>
      </p:sp>
      <p:sp>
        <p:nvSpPr>
          <p:cNvPr id="250" name="Google Shape;250;p32"/>
          <p:cNvSpPr txBox="1"/>
          <p:nvPr>
            <p:ph idx="3" type="body"/>
          </p:nvPr>
        </p:nvSpPr>
        <p:spPr>
          <a:xfrm>
            <a:off x="1064625" y="3146050"/>
            <a:ext cx="7170600" cy="53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419100" lvl="0" marL="457200" marR="0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b="0" i="0" sz="3000" u="none" cap="none" strike="noStrike">
                <a:solidFill>
                  <a:schemeClr val="dk1"/>
                </a:solidFill>
              </a:defRPr>
            </a:lvl1pPr>
            <a:lvl2pPr indent="-419100" lvl="1" marL="9144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SzPts val="3000"/>
              <a:buChar char="•"/>
              <a:defRPr b="0" i="0" sz="3000" u="none" cap="none" strike="noStrike"/>
            </a:lvl2pPr>
            <a:lvl3pPr indent="-419100" lvl="2" marL="13716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SzPts val="3000"/>
              <a:buChar char="•"/>
              <a:defRPr i="0" u="none" cap="none" strike="noStrike"/>
            </a:lvl3pPr>
            <a:lvl4pPr indent="-419100" lvl="3" marL="18288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SzPts val="3000"/>
              <a:buChar char="•"/>
              <a:defRPr i="0" sz="3000" u="none" cap="none" strike="noStrike"/>
            </a:lvl4pPr>
            <a:lvl5pPr indent="-419100" lvl="4" marL="22860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SzPts val="3000"/>
              <a:buChar char="•"/>
              <a:defRPr i="0" sz="3000" u="none" cap="none" strike="noStrike"/>
            </a:lvl5pPr>
            <a:lvl6pPr indent="-419100" lvl="5" marL="27432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SzPts val="3000"/>
              <a:buChar char="•"/>
              <a:defRPr i="0" sz="3000" u="none" cap="none" strike="noStrike"/>
            </a:lvl6pPr>
            <a:lvl7pPr indent="-419100" lvl="6" marL="32004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SzPts val="3000"/>
              <a:buChar char="•"/>
              <a:defRPr i="0" sz="3000" u="none" cap="none" strike="noStrike"/>
            </a:lvl7pPr>
            <a:lvl8pPr indent="-419100" lvl="7" marL="36576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SzPts val="3000"/>
              <a:buChar char="•"/>
              <a:defRPr i="0" sz="3000" u="none" cap="none" strike="noStrike"/>
            </a:lvl8pPr>
            <a:lvl9pPr indent="-419100" lvl="8" marL="4114800" marR="0" rtl="0">
              <a:lnSpc>
                <a:spcPct val="115000"/>
              </a:lnSpc>
              <a:spcBef>
                <a:spcPts val="2000"/>
              </a:spcBef>
              <a:spcAft>
                <a:spcPts val="2000"/>
              </a:spcAft>
              <a:buSzPts val="3000"/>
              <a:buChar char="•"/>
              <a:defRPr i="0" sz="30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 - Screenshot UI (Dark)">
  <p:cSld name="INDUSTRY_1">
    <p:bg>
      <p:bgPr>
        <a:gradFill>
          <a:gsLst>
            <a:gs pos="0">
              <a:srgbClr val="004167"/>
            </a:gs>
            <a:gs pos="50000">
              <a:srgbClr val="07121A"/>
            </a:gs>
            <a:gs pos="100000">
              <a:srgbClr val="0C2639"/>
            </a:gs>
          </a:gsLst>
          <a:lin ang="8099331" scaled="0"/>
        </a:gradFill>
      </p:bgPr>
    </p:bg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33"/>
          <p:cNvPicPr preferRelativeResize="0"/>
          <p:nvPr/>
        </p:nvPicPr>
        <p:blipFill rotWithShape="1">
          <a:blip r:embed="rId2">
            <a:alphaModFix/>
          </a:blip>
          <a:srcRect b="59681" l="3890" r="6060" t="12827"/>
          <a:stretch/>
        </p:blipFill>
        <p:spPr>
          <a:xfrm>
            <a:off x="0" y="8469225"/>
            <a:ext cx="17881602" cy="158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33"/>
          <p:cNvPicPr preferRelativeResize="0"/>
          <p:nvPr/>
        </p:nvPicPr>
        <p:blipFill rotWithShape="1">
          <a:blip r:embed="rId3">
            <a:alphaModFix/>
          </a:blip>
          <a:srcRect b="-11682" l="-1595" r="77637" t="-12464"/>
          <a:stretch/>
        </p:blipFill>
        <p:spPr>
          <a:xfrm>
            <a:off x="16611320" y="8852350"/>
            <a:ext cx="697431" cy="77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33"/>
          <p:cNvPicPr preferRelativeResize="0"/>
          <p:nvPr/>
        </p:nvPicPr>
        <p:blipFill rotWithShape="1">
          <a:blip r:embed="rId4">
            <a:alphaModFix/>
          </a:blip>
          <a:srcRect b="0" l="0" r="22100" t="0"/>
          <a:stretch/>
        </p:blipFill>
        <p:spPr>
          <a:xfrm>
            <a:off x="6204150" y="-689850"/>
            <a:ext cx="11677425" cy="11989476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33"/>
          <p:cNvSpPr/>
          <p:nvPr>
            <p:ph idx="2" type="pic"/>
          </p:nvPr>
        </p:nvSpPr>
        <p:spPr>
          <a:xfrm>
            <a:off x="9034626" y="1559831"/>
            <a:ext cx="8847000" cy="5345100"/>
          </a:xfrm>
          <a:prstGeom prst="rect">
            <a:avLst/>
          </a:prstGeom>
          <a:noFill/>
          <a:ln>
            <a:noFill/>
          </a:ln>
        </p:spPr>
      </p:sp>
      <p:sp>
        <p:nvSpPr>
          <p:cNvPr id="256" name="Google Shape;256;p33"/>
          <p:cNvSpPr txBox="1"/>
          <p:nvPr>
            <p:ph idx="1" type="subTitle"/>
          </p:nvPr>
        </p:nvSpPr>
        <p:spPr>
          <a:xfrm>
            <a:off x="1064625" y="1093050"/>
            <a:ext cx="7170600" cy="17046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200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200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2000"/>
              </a:spcBef>
              <a:spcAft>
                <a:spcPts val="0"/>
              </a:spcAft>
              <a:buSzPts val="2500"/>
              <a:buNone/>
              <a:defRPr/>
            </a:lvl4pPr>
            <a:lvl5pPr lvl="4" rtl="0">
              <a:spcBef>
                <a:spcPts val="2000"/>
              </a:spcBef>
              <a:spcAft>
                <a:spcPts val="0"/>
              </a:spcAft>
              <a:buSzPts val="2500"/>
              <a:buNone/>
              <a:defRPr/>
            </a:lvl5pPr>
            <a:lvl6pPr lvl="5" rtl="0">
              <a:spcBef>
                <a:spcPts val="2000"/>
              </a:spcBef>
              <a:spcAft>
                <a:spcPts val="0"/>
              </a:spcAft>
              <a:buSzPts val="2500"/>
              <a:buNone/>
              <a:defRPr/>
            </a:lvl6pPr>
            <a:lvl7pPr lvl="6" rtl="0">
              <a:spcBef>
                <a:spcPts val="2000"/>
              </a:spcBef>
              <a:spcAft>
                <a:spcPts val="0"/>
              </a:spcAft>
              <a:buSzPts val="2500"/>
              <a:buNone/>
              <a:defRPr/>
            </a:lvl7pPr>
            <a:lvl8pPr lvl="7" rtl="0">
              <a:spcBef>
                <a:spcPts val="2000"/>
              </a:spcBef>
              <a:spcAft>
                <a:spcPts val="0"/>
              </a:spcAft>
              <a:buSzPts val="2500"/>
              <a:buNone/>
              <a:defRPr/>
            </a:lvl8pPr>
            <a:lvl9pPr lvl="8" rtl="0">
              <a:spcBef>
                <a:spcPts val="2000"/>
              </a:spcBef>
              <a:spcAft>
                <a:spcPts val="2000"/>
              </a:spcAft>
              <a:buSzPts val="2500"/>
              <a:buNone/>
              <a:defRPr/>
            </a:lvl9pPr>
          </a:lstStyle>
          <a:p/>
        </p:txBody>
      </p:sp>
      <p:sp>
        <p:nvSpPr>
          <p:cNvPr id="257" name="Google Shape;257;p33"/>
          <p:cNvSpPr txBox="1"/>
          <p:nvPr>
            <p:ph idx="3" type="body"/>
          </p:nvPr>
        </p:nvSpPr>
        <p:spPr>
          <a:xfrm>
            <a:off x="1064625" y="3146050"/>
            <a:ext cx="7170600" cy="53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419100" lvl="0" marL="457200" marR="0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b="0" i="0" sz="3000" u="none" cap="none" strike="noStrike">
                <a:solidFill>
                  <a:schemeClr val="lt1"/>
                </a:solidFill>
              </a:defRPr>
            </a:lvl1pPr>
            <a:lvl2pPr indent="-419100" lvl="1" marL="9144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b="0" i="0" sz="3000" u="none" cap="none" strike="noStrike">
                <a:solidFill>
                  <a:schemeClr val="lt1"/>
                </a:solidFill>
              </a:defRPr>
            </a:lvl2pPr>
            <a:lvl3pPr indent="-419100" lvl="2" marL="13716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i="0" u="none" cap="none" strike="noStrike">
                <a:solidFill>
                  <a:schemeClr val="lt1"/>
                </a:solidFill>
              </a:defRPr>
            </a:lvl3pPr>
            <a:lvl4pPr indent="-419100" lvl="3" marL="18288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i="0" sz="3000" u="none" cap="none" strike="noStrike">
                <a:solidFill>
                  <a:schemeClr val="lt1"/>
                </a:solidFill>
              </a:defRPr>
            </a:lvl4pPr>
            <a:lvl5pPr indent="-419100" lvl="4" marL="22860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i="0" sz="3000" u="none" cap="none" strike="noStrike">
                <a:solidFill>
                  <a:schemeClr val="lt1"/>
                </a:solidFill>
              </a:defRPr>
            </a:lvl5pPr>
            <a:lvl6pPr indent="-419100" lvl="5" marL="27432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i="0" sz="3000" u="none" cap="none" strike="noStrike">
                <a:solidFill>
                  <a:schemeClr val="lt1"/>
                </a:solidFill>
              </a:defRPr>
            </a:lvl6pPr>
            <a:lvl7pPr indent="-419100" lvl="6" marL="32004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i="0" sz="3000" u="none" cap="none" strike="noStrike">
                <a:solidFill>
                  <a:schemeClr val="lt1"/>
                </a:solidFill>
              </a:defRPr>
            </a:lvl7pPr>
            <a:lvl8pPr indent="-419100" lvl="7" marL="36576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i="0" sz="3000" u="none" cap="none" strike="noStrike">
                <a:solidFill>
                  <a:schemeClr val="lt1"/>
                </a:solidFill>
              </a:defRPr>
            </a:lvl8pPr>
            <a:lvl9pPr indent="-419100" lvl="8" marL="4114800" marR="0" rtl="0">
              <a:lnSpc>
                <a:spcPct val="115000"/>
              </a:lnSpc>
              <a:spcBef>
                <a:spcPts val="2000"/>
              </a:spcBef>
              <a:spcAft>
                <a:spcPts val="2000"/>
              </a:spcAft>
              <a:buClr>
                <a:schemeClr val="lt1"/>
              </a:buClr>
              <a:buSzPts val="3000"/>
              <a:buChar char="•"/>
              <a:defRPr i="0" sz="3000" u="none" cap="none" strike="noStrike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 - Interface spotlight ">
  <p:cSld name="INDUSTRY_1_1_1">
    <p:bg>
      <p:bgPr>
        <a:gradFill>
          <a:gsLst>
            <a:gs pos="0">
              <a:srgbClr val="004167"/>
            </a:gs>
            <a:gs pos="50000">
              <a:srgbClr val="07121A"/>
            </a:gs>
            <a:gs pos="100000">
              <a:srgbClr val="0C2639"/>
            </a:gs>
          </a:gsLst>
          <a:lin ang="8099331" scaled="0"/>
        </a:gradFill>
      </p:bgPr>
    </p:bg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Google Shape;259;p34"/>
          <p:cNvPicPr preferRelativeResize="0"/>
          <p:nvPr/>
        </p:nvPicPr>
        <p:blipFill rotWithShape="1">
          <a:blip r:embed="rId2">
            <a:alphaModFix/>
          </a:blip>
          <a:srcRect b="58375" l="3890" r="6060" t="12826"/>
          <a:stretch/>
        </p:blipFill>
        <p:spPr>
          <a:xfrm>
            <a:off x="0" y="8393725"/>
            <a:ext cx="17881602" cy="1664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8175" y="-921925"/>
            <a:ext cx="15848202" cy="12675626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34"/>
          <p:cNvSpPr/>
          <p:nvPr>
            <p:ph idx="2" type="pic"/>
          </p:nvPr>
        </p:nvSpPr>
        <p:spPr>
          <a:xfrm>
            <a:off x="4000639" y="1456497"/>
            <a:ext cx="9822000" cy="5651100"/>
          </a:xfrm>
          <a:prstGeom prst="rect">
            <a:avLst/>
          </a:prstGeom>
          <a:noFill/>
          <a:ln>
            <a:noFill/>
          </a:ln>
        </p:spPr>
      </p:sp>
      <p:sp>
        <p:nvSpPr>
          <p:cNvPr id="262" name="Google Shape;262;p34"/>
          <p:cNvSpPr/>
          <p:nvPr/>
        </p:nvSpPr>
        <p:spPr>
          <a:xfrm>
            <a:off x="1891750" y="395125"/>
            <a:ext cx="1232553" cy="30019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gradFill>
                  <a:gsLst>
                    <a:gs pos="0">
                      <a:srgbClr val="76F5A9"/>
                    </a:gs>
                    <a:gs pos="100000">
                      <a:srgbClr val="00A4FA"/>
                    </a:gs>
                  </a:gsLst>
                  <a:lin ang="18900044" scaled="0"/>
                </a:gradFill>
                <a:latin typeface="Roboto"/>
              </a:rPr>
              <a:t>spotlight</a:t>
            </a:r>
          </a:p>
        </p:txBody>
      </p:sp>
      <p:sp>
        <p:nvSpPr>
          <p:cNvPr id="263" name="Google Shape;263;p34"/>
          <p:cNvSpPr txBox="1"/>
          <p:nvPr/>
        </p:nvSpPr>
        <p:spPr>
          <a:xfrm>
            <a:off x="445008" y="268850"/>
            <a:ext cx="15420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Interface</a:t>
            </a:r>
            <a:endParaRPr sz="2500"/>
          </a:p>
        </p:txBody>
      </p:sp>
      <p:pic>
        <p:nvPicPr>
          <p:cNvPr id="264" name="Google Shape;264;p34"/>
          <p:cNvPicPr preferRelativeResize="0"/>
          <p:nvPr/>
        </p:nvPicPr>
        <p:blipFill rotWithShape="1">
          <a:blip r:embed="rId4">
            <a:alphaModFix/>
          </a:blip>
          <a:srcRect b="-11682" l="-1595" r="77637" t="-12464"/>
          <a:stretch/>
        </p:blipFill>
        <p:spPr>
          <a:xfrm>
            <a:off x="16611320" y="8852350"/>
            <a:ext cx="697431" cy="778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- Content ">
  <p:cSld name="PARTNER SOLUTION">
    <p:bg>
      <p:bgPr>
        <a:solidFill>
          <a:schemeClr val="lt1"/>
        </a:solidFill>
      </p:bgPr>
    </p:bg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5"/>
          <p:cNvSpPr txBox="1"/>
          <p:nvPr>
            <p:ph idx="1" type="subTitle"/>
          </p:nvPr>
        </p:nvSpPr>
        <p:spPr>
          <a:xfrm>
            <a:off x="1230625" y="1202625"/>
            <a:ext cx="15380700" cy="985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>
              <a:spcBef>
                <a:spcPts val="500"/>
              </a:spcBef>
              <a:spcAft>
                <a:spcPts val="0"/>
              </a:spcAft>
              <a:buSzPts val="5500"/>
              <a:buNone/>
              <a:defRPr/>
            </a:lvl1pPr>
            <a:lvl2pPr lvl="1" rtl="0">
              <a:spcBef>
                <a:spcPts val="200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200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2000"/>
              </a:spcBef>
              <a:spcAft>
                <a:spcPts val="0"/>
              </a:spcAft>
              <a:buSzPts val="2500"/>
              <a:buNone/>
              <a:defRPr/>
            </a:lvl4pPr>
            <a:lvl5pPr lvl="4" rtl="0">
              <a:spcBef>
                <a:spcPts val="2000"/>
              </a:spcBef>
              <a:spcAft>
                <a:spcPts val="0"/>
              </a:spcAft>
              <a:buSzPts val="2500"/>
              <a:buNone/>
              <a:defRPr/>
            </a:lvl5pPr>
            <a:lvl6pPr lvl="5" rtl="0">
              <a:spcBef>
                <a:spcPts val="2000"/>
              </a:spcBef>
              <a:spcAft>
                <a:spcPts val="0"/>
              </a:spcAft>
              <a:buSzPts val="2500"/>
              <a:buNone/>
              <a:defRPr/>
            </a:lvl6pPr>
            <a:lvl7pPr lvl="6" rtl="0">
              <a:spcBef>
                <a:spcPts val="2000"/>
              </a:spcBef>
              <a:spcAft>
                <a:spcPts val="0"/>
              </a:spcAft>
              <a:buSzPts val="2500"/>
              <a:buNone/>
              <a:defRPr/>
            </a:lvl7pPr>
            <a:lvl8pPr lvl="7" rtl="0">
              <a:spcBef>
                <a:spcPts val="2000"/>
              </a:spcBef>
              <a:spcAft>
                <a:spcPts val="0"/>
              </a:spcAft>
              <a:buSzPts val="2500"/>
              <a:buNone/>
              <a:defRPr/>
            </a:lvl8pPr>
            <a:lvl9pPr lvl="8" rtl="0">
              <a:spcBef>
                <a:spcPts val="2000"/>
              </a:spcBef>
              <a:spcAft>
                <a:spcPts val="2000"/>
              </a:spcAft>
              <a:buSzPts val="2500"/>
              <a:buNone/>
              <a:defRPr/>
            </a:lvl9pPr>
          </a:lstStyle>
          <a:p/>
        </p:txBody>
      </p:sp>
      <p:pic>
        <p:nvPicPr>
          <p:cNvPr id="267" name="Google Shape;267;p35"/>
          <p:cNvPicPr preferRelativeResize="0"/>
          <p:nvPr/>
        </p:nvPicPr>
        <p:blipFill rotWithShape="1">
          <a:blip r:embed="rId2">
            <a:alphaModFix/>
          </a:blip>
          <a:srcRect b="-11682" l="-1595" r="77637" t="-12464"/>
          <a:stretch/>
        </p:blipFill>
        <p:spPr>
          <a:xfrm>
            <a:off x="16611320" y="8852350"/>
            <a:ext cx="697431" cy="778775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35"/>
          <p:cNvSpPr txBox="1"/>
          <p:nvPr>
            <p:ph idx="2" type="body"/>
          </p:nvPr>
        </p:nvSpPr>
        <p:spPr>
          <a:xfrm>
            <a:off x="1229350" y="2829975"/>
            <a:ext cx="15423000" cy="61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19100" lvl="0" marL="457200" marR="0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b="0" i="0" sz="3000" u="none" cap="none" strike="noStrike">
                <a:solidFill>
                  <a:schemeClr val="dk1"/>
                </a:solidFill>
              </a:defRPr>
            </a:lvl1pPr>
            <a:lvl2pPr indent="-419100" lvl="1" marL="9144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SzPts val="3000"/>
              <a:buChar char="•"/>
              <a:defRPr b="0" i="0" sz="3000" u="none" cap="none" strike="noStrike"/>
            </a:lvl2pPr>
            <a:lvl3pPr indent="-419100" lvl="2" marL="13716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SzPts val="3000"/>
              <a:buChar char="•"/>
              <a:defRPr i="0" u="none" cap="none" strike="noStrike"/>
            </a:lvl3pPr>
            <a:lvl4pPr indent="-419100" lvl="3" marL="18288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SzPts val="3000"/>
              <a:buChar char="•"/>
              <a:defRPr i="0" sz="3000" u="none" cap="none" strike="noStrike"/>
            </a:lvl4pPr>
            <a:lvl5pPr indent="-419100" lvl="4" marL="22860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SzPts val="3000"/>
              <a:buChar char="•"/>
              <a:defRPr i="0" sz="3000" u="none" cap="none" strike="noStrike"/>
            </a:lvl5pPr>
            <a:lvl6pPr indent="-419100" lvl="5" marL="27432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SzPts val="3000"/>
              <a:buChar char="•"/>
              <a:defRPr i="0" sz="3000" u="none" cap="none" strike="noStrike"/>
            </a:lvl6pPr>
            <a:lvl7pPr indent="-419100" lvl="6" marL="32004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SzPts val="3000"/>
              <a:buChar char="•"/>
              <a:defRPr i="0" sz="3000" u="none" cap="none" strike="noStrike"/>
            </a:lvl7pPr>
            <a:lvl8pPr indent="-419100" lvl="7" marL="36576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SzPts val="3000"/>
              <a:buChar char="•"/>
              <a:defRPr i="0" sz="3000" u="none" cap="none" strike="noStrike"/>
            </a:lvl8pPr>
            <a:lvl9pPr indent="-419100" lvl="8" marL="4114800" marR="0" rtl="0">
              <a:lnSpc>
                <a:spcPct val="115000"/>
              </a:lnSpc>
              <a:spcBef>
                <a:spcPts val="2000"/>
              </a:spcBef>
              <a:spcAft>
                <a:spcPts val="2000"/>
              </a:spcAft>
              <a:buSzPts val="3000"/>
              <a:buChar char="•"/>
              <a:defRPr i="0" sz="30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- Content with subtitle">
  <p:cSld name="PARTNER SOLUTION_1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6"/>
          <p:cNvSpPr txBox="1"/>
          <p:nvPr>
            <p:ph idx="1" type="subTitle"/>
          </p:nvPr>
        </p:nvSpPr>
        <p:spPr>
          <a:xfrm>
            <a:off x="1230625" y="1202625"/>
            <a:ext cx="15380700" cy="985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>
              <a:spcBef>
                <a:spcPts val="500"/>
              </a:spcBef>
              <a:spcAft>
                <a:spcPts val="0"/>
              </a:spcAft>
              <a:buSzPts val="5500"/>
              <a:buNone/>
              <a:defRPr/>
            </a:lvl1pPr>
            <a:lvl2pPr lvl="1" rtl="0">
              <a:spcBef>
                <a:spcPts val="200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200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2000"/>
              </a:spcBef>
              <a:spcAft>
                <a:spcPts val="0"/>
              </a:spcAft>
              <a:buSzPts val="2500"/>
              <a:buNone/>
              <a:defRPr/>
            </a:lvl4pPr>
            <a:lvl5pPr lvl="4" rtl="0">
              <a:spcBef>
                <a:spcPts val="2000"/>
              </a:spcBef>
              <a:spcAft>
                <a:spcPts val="0"/>
              </a:spcAft>
              <a:buSzPts val="2500"/>
              <a:buNone/>
              <a:defRPr/>
            </a:lvl5pPr>
            <a:lvl6pPr lvl="5" rtl="0">
              <a:spcBef>
                <a:spcPts val="2000"/>
              </a:spcBef>
              <a:spcAft>
                <a:spcPts val="0"/>
              </a:spcAft>
              <a:buSzPts val="2500"/>
              <a:buNone/>
              <a:defRPr/>
            </a:lvl6pPr>
            <a:lvl7pPr lvl="6" rtl="0">
              <a:spcBef>
                <a:spcPts val="2000"/>
              </a:spcBef>
              <a:spcAft>
                <a:spcPts val="0"/>
              </a:spcAft>
              <a:buSzPts val="2500"/>
              <a:buNone/>
              <a:defRPr/>
            </a:lvl7pPr>
            <a:lvl8pPr lvl="7" rtl="0">
              <a:spcBef>
                <a:spcPts val="2000"/>
              </a:spcBef>
              <a:spcAft>
                <a:spcPts val="0"/>
              </a:spcAft>
              <a:buSzPts val="2500"/>
              <a:buNone/>
              <a:defRPr/>
            </a:lvl8pPr>
            <a:lvl9pPr lvl="8" rtl="0">
              <a:spcBef>
                <a:spcPts val="2000"/>
              </a:spcBef>
              <a:spcAft>
                <a:spcPts val="2000"/>
              </a:spcAft>
              <a:buSzPts val="2500"/>
              <a:buNone/>
              <a:defRPr/>
            </a:lvl9pPr>
          </a:lstStyle>
          <a:p/>
        </p:txBody>
      </p:sp>
      <p:pic>
        <p:nvPicPr>
          <p:cNvPr id="271" name="Google Shape;271;p36"/>
          <p:cNvPicPr preferRelativeResize="0"/>
          <p:nvPr/>
        </p:nvPicPr>
        <p:blipFill rotWithShape="1">
          <a:blip r:embed="rId2">
            <a:alphaModFix/>
          </a:blip>
          <a:srcRect b="-11682" l="-1595" r="77637" t="-12464"/>
          <a:stretch/>
        </p:blipFill>
        <p:spPr>
          <a:xfrm>
            <a:off x="16611320" y="8852350"/>
            <a:ext cx="697431" cy="778775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36"/>
          <p:cNvSpPr txBox="1"/>
          <p:nvPr>
            <p:ph idx="2" type="subTitle"/>
          </p:nvPr>
        </p:nvSpPr>
        <p:spPr>
          <a:xfrm>
            <a:off x="1230650" y="2343150"/>
            <a:ext cx="15380700" cy="1314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>
            <a:lvl1pPr lvl="0" rtl="0"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1pPr>
            <a:lvl2pPr lvl="1" rtl="0">
              <a:spcBef>
                <a:spcPts val="200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200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2000"/>
              </a:spcBef>
              <a:spcAft>
                <a:spcPts val="0"/>
              </a:spcAft>
              <a:buSzPts val="2500"/>
              <a:buNone/>
              <a:defRPr/>
            </a:lvl4pPr>
            <a:lvl5pPr lvl="4" rtl="0">
              <a:spcBef>
                <a:spcPts val="2000"/>
              </a:spcBef>
              <a:spcAft>
                <a:spcPts val="0"/>
              </a:spcAft>
              <a:buSzPts val="2500"/>
              <a:buNone/>
              <a:defRPr/>
            </a:lvl5pPr>
            <a:lvl6pPr lvl="5" rtl="0">
              <a:spcBef>
                <a:spcPts val="2000"/>
              </a:spcBef>
              <a:spcAft>
                <a:spcPts val="0"/>
              </a:spcAft>
              <a:buSzPts val="2500"/>
              <a:buNone/>
              <a:defRPr/>
            </a:lvl6pPr>
            <a:lvl7pPr lvl="6" rtl="0">
              <a:spcBef>
                <a:spcPts val="2000"/>
              </a:spcBef>
              <a:spcAft>
                <a:spcPts val="0"/>
              </a:spcAft>
              <a:buSzPts val="2500"/>
              <a:buNone/>
              <a:defRPr/>
            </a:lvl7pPr>
            <a:lvl8pPr lvl="7" rtl="0">
              <a:spcBef>
                <a:spcPts val="2000"/>
              </a:spcBef>
              <a:spcAft>
                <a:spcPts val="0"/>
              </a:spcAft>
              <a:buSzPts val="2500"/>
              <a:buNone/>
              <a:defRPr/>
            </a:lvl8pPr>
            <a:lvl9pPr lvl="8" rtl="0">
              <a:spcBef>
                <a:spcPts val="2000"/>
              </a:spcBef>
              <a:spcAft>
                <a:spcPts val="2000"/>
              </a:spcAft>
              <a:buSzPts val="2500"/>
              <a:buNone/>
              <a:defRPr/>
            </a:lvl9pPr>
          </a:lstStyle>
          <a:p/>
        </p:txBody>
      </p:sp>
      <p:sp>
        <p:nvSpPr>
          <p:cNvPr id="273" name="Google Shape;273;p36"/>
          <p:cNvSpPr txBox="1"/>
          <p:nvPr>
            <p:ph idx="3" type="body"/>
          </p:nvPr>
        </p:nvSpPr>
        <p:spPr>
          <a:xfrm>
            <a:off x="1229350" y="3812475"/>
            <a:ext cx="15423000" cy="53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19100" lvl="0" marL="457200" marR="0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b="0" i="0" sz="3000" u="none" cap="none" strike="noStrike">
                <a:solidFill>
                  <a:schemeClr val="dk1"/>
                </a:solidFill>
              </a:defRPr>
            </a:lvl1pPr>
            <a:lvl2pPr indent="-419100" lvl="1" marL="9144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SzPts val="3000"/>
              <a:buChar char="•"/>
              <a:defRPr b="0" i="0" sz="3000" u="none" cap="none" strike="noStrike"/>
            </a:lvl2pPr>
            <a:lvl3pPr indent="-419100" lvl="2" marL="13716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SzPts val="3000"/>
              <a:buChar char="•"/>
              <a:defRPr i="0" u="none" cap="none" strike="noStrike"/>
            </a:lvl3pPr>
            <a:lvl4pPr indent="-419100" lvl="3" marL="18288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SzPts val="3000"/>
              <a:buChar char="•"/>
              <a:defRPr i="0" sz="3000" u="none" cap="none" strike="noStrike"/>
            </a:lvl4pPr>
            <a:lvl5pPr indent="-419100" lvl="4" marL="22860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SzPts val="3000"/>
              <a:buChar char="•"/>
              <a:defRPr i="0" sz="3000" u="none" cap="none" strike="noStrike"/>
            </a:lvl5pPr>
            <a:lvl6pPr indent="-419100" lvl="5" marL="27432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SzPts val="3000"/>
              <a:buChar char="•"/>
              <a:defRPr i="0" sz="3000" u="none" cap="none" strike="noStrike"/>
            </a:lvl6pPr>
            <a:lvl7pPr indent="-419100" lvl="6" marL="32004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SzPts val="3000"/>
              <a:buChar char="•"/>
              <a:defRPr i="0" sz="3000" u="none" cap="none" strike="noStrike"/>
            </a:lvl7pPr>
            <a:lvl8pPr indent="-419100" lvl="7" marL="36576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SzPts val="3000"/>
              <a:buChar char="•"/>
              <a:defRPr i="0" sz="3000" u="none" cap="none" strike="noStrike"/>
            </a:lvl8pPr>
            <a:lvl9pPr indent="-419100" lvl="8" marL="4114800" marR="0" rtl="0">
              <a:lnSpc>
                <a:spcPct val="115000"/>
              </a:lnSpc>
              <a:spcBef>
                <a:spcPts val="2000"/>
              </a:spcBef>
              <a:spcAft>
                <a:spcPts val="2000"/>
              </a:spcAft>
              <a:buSzPts val="3000"/>
              <a:buChar char="•"/>
              <a:defRPr i="0" sz="30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 - Content and image (Dark)">
  <p:cSld name="PARTNER SOLUTION_1_1">
    <p:bg>
      <p:bgPr>
        <a:gradFill>
          <a:gsLst>
            <a:gs pos="0">
              <a:srgbClr val="004167"/>
            </a:gs>
            <a:gs pos="50000">
              <a:srgbClr val="07121A"/>
            </a:gs>
            <a:gs pos="100000">
              <a:srgbClr val="0C2639"/>
            </a:gs>
          </a:gsLst>
          <a:lin ang="8099331" scaled="0"/>
        </a:gradFill>
      </p:bgPr>
    </p:bg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7"/>
          <p:cNvSpPr/>
          <p:nvPr>
            <p:ph idx="2" type="pic"/>
          </p:nvPr>
        </p:nvSpPr>
        <p:spPr>
          <a:xfrm>
            <a:off x="9147250" y="2677500"/>
            <a:ext cx="7176900" cy="6390300"/>
          </a:xfrm>
          <a:prstGeom prst="rect">
            <a:avLst/>
          </a:prstGeom>
          <a:noFill/>
          <a:ln>
            <a:noFill/>
          </a:ln>
        </p:spPr>
      </p:sp>
      <p:pic>
        <p:nvPicPr>
          <p:cNvPr id="276" name="Google Shape;276;p37"/>
          <p:cNvPicPr preferRelativeResize="0"/>
          <p:nvPr/>
        </p:nvPicPr>
        <p:blipFill rotWithShape="1">
          <a:blip r:embed="rId2">
            <a:alphaModFix/>
          </a:blip>
          <a:srcRect b="-11682" l="-1595" r="77637" t="-12464"/>
          <a:stretch/>
        </p:blipFill>
        <p:spPr>
          <a:xfrm>
            <a:off x="16611320" y="8852350"/>
            <a:ext cx="697431" cy="778775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37"/>
          <p:cNvSpPr txBox="1"/>
          <p:nvPr>
            <p:ph idx="1" type="subTitle"/>
          </p:nvPr>
        </p:nvSpPr>
        <p:spPr>
          <a:xfrm>
            <a:off x="1230625" y="1202625"/>
            <a:ext cx="15380700" cy="985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2000"/>
              </a:spcBef>
              <a:spcAft>
                <a:spcPts val="2000"/>
              </a:spcAft>
              <a:buClr>
                <a:schemeClr val="lt1"/>
              </a:buClr>
              <a:buSzPts val="25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8" name="Google Shape;278;p37"/>
          <p:cNvSpPr txBox="1"/>
          <p:nvPr>
            <p:ph idx="3" type="body"/>
          </p:nvPr>
        </p:nvSpPr>
        <p:spPr>
          <a:xfrm>
            <a:off x="1229350" y="2677575"/>
            <a:ext cx="7176900" cy="629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419100" lvl="0" marL="457200" marR="0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b="0" i="0" sz="3000" u="none" cap="none" strike="noStrike">
                <a:solidFill>
                  <a:schemeClr val="lt1"/>
                </a:solidFill>
              </a:defRPr>
            </a:lvl1pPr>
            <a:lvl2pPr indent="-419100" lvl="1" marL="9144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b="0" i="0" sz="3000" u="none" cap="none" strike="noStrike">
                <a:solidFill>
                  <a:schemeClr val="lt1"/>
                </a:solidFill>
              </a:defRPr>
            </a:lvl2pPr>
            <a:lvl3pPr indent="-419100" lvl="2" marL="13716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i="0" u="none" cap="none" strike="noStrike">
                <a:solidFill>
                  <a:schemeClr val="lt1"/>
                </a:solidFill>
              </a:defRPr>
            </a:lvl3pPr>
            <a:lvl4pPr indent="-419100" lvl="3" marL="18288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i="0" sz="3000" u="none" cap="none" strike="noStrike">
                <a:solidFill>
                  <a:schemeClr val="lt1"/>
                </a:solidFill>
              </a:defRPr>
            </a:lvl4pPr>
            <a:lvl5pPr indent="-419100" lvl="4" marL="22860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i="0" sz="3000" u="none" cap="none" strike="noStrike">
                <a:solidFill>
                  <a:schemeClr val="lt1"/>
                </a:solidFill>
              </a:defRPr>
            </a:lvl5pPr>
            <a:lvl6pPr indent="-419100" lvl="5" marL="27432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i="0" sz="3000" u="none" cap="none" strike="noStrike">
                <a:solidFill>
                  <a:schemeClr val="lt1"/>
                </a:solidFill>
              </a:defRPr>
            </a:lvl6pPr>
            <a:lvl7pPr indent="-419100" lvl="6" marL="32004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i="0" sz="3000" u="none" cap="none" strike="noStrike">
                <a:solidFill>
                  <a:schemeClr val="lt1"/>
                </a:solidFill>
              </a:defRPr>
            </a:lvl7pPr>
            <a:lvl8pPr indent="-419100" lvl="7" marL="36576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i="0" sz="3000" u="none" cap="none" strike="noStrike">
                <a:solidFill>
                  <a:schemeClr val="lt1"/>
                </a:solidFill>
              </a:defRPr>
            </a:lvl8pPr>
            <a:lvl9pPr indent="-419100" lvl="8" marL="4114800" marR="0" rtl="0">
              <a:lnSpc>
                <a:spcPct val="115000"/>
              </a:lnSpc>
              <a:spcBef>
                <a:spcPts val="2000"/>
              </a:spcBef>
              <a:spcAft>
                <a:spcPts val="2000"/>
              </a:spcAft>
              <a:buClr>
                <a:schemeClr val="lt1"/>
              </a:buClr>
              <a:buSzPts val="3000"/>
              <a:buChar char="•"/>
              <a:defRPr i="0" sz="3000" u="none" cap="none" strike="noStrike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 - Content and image (Light)">
  <p:cSld name="PARTNER SOLUTION_1_1_1">
    <p:bg>
      <p:bgPr>
        <a:solidFill>
          <a:schemeClr val="lt1"/>
        </a:solidFill>
      </p:bgPr>
    </p:bg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8"/>
          <p:cNvSpPr/>
          <p:nvPr>
            <p:ph idx="2" type="pic"/>
          </p:nvPr>
        </p:nvSpPr>
        <p:spPr>
          <a:xfrm>
            <a:off x="9147250" y="2781300"/>
            <a:ext cx="7176900" cy="6191700"/>
          </a:xfrm>
          <a:prstGeom prst="rect">
            <a:avLst/>
          </a:prstGeom>
          <a:noFill/>
          <a:ln>
            <a:noFill/>
          </a:ln>
        </p:spPr>
      </p:sp>
      <p:pic>
        <p:nvPicPr>
          <p:cNvPr id="281" name="Google Shape;281;p38"/>
          <p:cNvPicPr preferRelativeResize="0"/>
          <p:nvPr/>
        </p:nvPicPr>
        <p:blipFill rotWithShape="1">
          <a:blip r:embed="rId2">
            <a:alphaModFix/>
          </a:blip>
          <a:srcRect b="-11682" l="-1595" r="77637" t="-12464"/>
          <a:stretch/>
        </p:blipFill>
        <p:spPr>
          <a:xfrm>
            <a:off x="16611320" y="8852350"/>
            <a:ext cx="697431" cy="778775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38"/>
          <p:cNvSpPr txBox="1"/>
          <p:nvPr>
            <p:ph idx="1" type="subTitle"/>
          </p:nvPr>
        </p:nvSpPr>
        <p:spPr>
          <a:xfrm>
            <a:off x="1230625" y="1202625"/>
            <a:ext cx="15380700" cy="985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>
              <a:spcBef>
                <a:spcPts val="500"/>
              </a:spcBef>
              <a:spcAft>
                <a:spcPts val="0"/>
              </a:spcAft>
              <a:buSzPts val="5500"/>
              <a:buNone/>
              <a:defRPr/>
            </a:lvl1pPr>
            <a:lvl2pPr lvl="1" rtl="0">
              <a:spcBef>
                <a:spcPts val="200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200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2000"/>
              </a:spcBef>
              <a:spcAft>
                <a:spcPts val="0"/>
              </a:spcAft>
              <a:buSzPts val="2500"/>
              <a:buNone/>
              <a:defRPr/>
            </a:lvl4pPr>
            <a:lvl5pPr lvl="4" rtl="0">
              <a:spcBef>
                <a:spcPts val="2000"/>
              </a:spcBef>
              <a:spcAft>
                <a:spcPts val="0"/>
              </a:spcAft>
              <a:buSzPts val="2500"/>
              <a:buNone/>
              <a:defRPr/>
            </a:lvl5pPr>
            <a:lvl6pPr lvl="5" rtl="0">
              <a:spcBef>
                <a:spcPts val="2000"/>
              </a:spcBef>
              <a:spcAft>
                <a:spcPts val="0"/>
              </a:spcAft>
              <a:buSzPts val="2500"/>
              <a:buNone/>
              <a:defRPr/>
            </a:lvl6pPr>
            <a:lvl7pPr lvl="6" rtl="0">
              <a:spcBef>
                <a:spcPts val="2000"/>
              </a:spcBef>
              <a:spcAft>
                <a:spcPts val="0"/>
              </a:spcAft>
              <a:buSzPts val="2500"/>
              <a:buNone/>
              <a:defRPr/>
            </a:lvl7pPr>
            <a:lvl8pPr lvl="7" rtl="0">
              <a:spcBef>
                <a:spcPts val="2000"/>
              </a:spcBef>
              <a:spcAft>
                <a:spcPts val="0"/>
              </a:spcAft>
              <a:buSzPts val="2500"/>
              <a:buNone/>
              <a:defRPr/>
            </a:lvl8pPr>
            <a:lvl9pPr lvl="8" rtl="0">
              <a:spcBef>
                <a:spcPts val="2000"/>
              </a:spcBef>
              <a:spcAft>
                <a:spcPts val="2000"/>
              </a:spcAft>
              <a:buSzPts val="2500"/>
              <a:buNone/>
              <a:defRPr/>
            </a:lvl9pPr>
          </a:lstStyle>
          <a:p/>
        </p:txBody>
      </p:sp>
      <p:sp>
        <p:nvSpPr>
          <p:cNvPr id="283" name="Google Shape;283;p38"/>
          <p:cNvSpPr txBox="1"/>
          <p:nvPr>
            <p:ph idx="3" type="body"/>
          </p:nvPr>
        </p:nvSpPr>
        <p:spPr>
          <a:xfrm>
            <a:off x="1229350" y="2829975"/>
            <a:ext cx="7419300" cy="616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419100" lvl="0" marL="457200" marR="0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b="0" i="0" sz="3000" u="none" cap="none" strike="noStrike">
                <a:solidFill>
                  <a:schemeClr val="dk1"/>
                </a:solidFill>
              </a:defRPr>
            </a:lvl1pPr>
            <a:lvl2pPr indent="-419100" lvl="1" marL="9144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SzPts val="3000"/>
              <a:buChar char="•"/>
              <a:defRPr b="0" i="0" sz="3000" u="none" cap="none" strike="noStrike"/>
            </a:lvl2pPr>
            <a:lvl3pPr indent="-419100" lvl="2" marL="13716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SzPts val="3000"/>
              <a:buChar char="•"/>
              <a:defRPr i="0" u="none" cap="none" strike="noStrike"/>
            </a:lvl3pPr>
            <a:lvl4pPr indent="-419100" lvl="3" marL="18288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SzPts val="3000"/>
              <a:buChar char="•"/>
              <a:defRPr i="0" sz="3000" u="none" cap="none" strike="noStrike"/>
            </a:lvl4pPr>
            <a:lvl5pPr indent="-419100" lvl="4" marL="22860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SzPts val="3000"/>
              <a:buChar char="•"/>
              <a:defRPr i="0" sz="3000" u="none" cap="none" strike="noStrike"/>
            </a:lvl5pPr>
            <a:lvl6pPr indent="-419100" lvl="5" marL="27432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SzPts val="3000"/>
              <a:buChar char="•"/>
              <a:defRPr i="0" sz="3000" u="none" cap="none" strike="noStrike"/>
            </a:lvl6pPr>
            <a:lvl7pPr indent="-419100" lvl="6" marL="32004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SzPts val="3000"/>
              <a:buChar char="•"/>
              <a:defRPr i="0" sz="3000" u="none" cap="none" strike="noStrike"/>
            </a:lvl7pPr>
            <a:lvl8pPr indent="-419100" lvl="7" marL="36576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SzPts val="3000"/>
              <a:buChar char="•"/>
              <a:defRPr i="0" sz="3000" u="none" cap="none" strike="noStrike"/>
            </a:lvl8pPr>
            <a:lvl9pPr indent="-419100" lvl="8" marL="4114800" marR="0" rtl="0">
              <a:lnSpc>
                <a:spcPct val="115000"/>
              </a:lnSpc>
              <a:spcBef>
                <a:spcPts val="2000"/>
              </a:spcBef>
              <a:spcAft>
                <a:spcPts val="2000"/>
              </a:spcAft>
              <a:buSzPts val="3000"/>
              <a:buChar char="•"/>
              <a:defRPr i="0" sz="30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 - End thank you">
  <p:cSld name="COVER_4">
    <p:bg>
      <p:bgPr>
        <a:gradFill>
          <a:gsLst>
            <a:gs pos="0">
              <a:srgbClr val="004167"/>
            </a:gs>
            <a:gs pos="50000">
              <a:srgbClr val="07121A"/>
            </a:gs>
            <a:gs pos="100000">
              <a:srgbClr val="0C2639"/>
            </a:gs>
          </a:gsLst>
          <a:lin ang="8099331" scaled="0"/>
        </a:gradFill>
      </p:bgPr>
    </p:bg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9"/>
          <p:cNvSpPr/>
          <p:nvPr/>
        </p:nvSpPr>
        <p:spPr>
          <a:xfrm>
            <a:off x="8070825" y="2488000"/>
            <a:ext cx="8653200" cy="5751900"/>
          </a:xfrm>
          <a:prstGeom prst="roundRect">
            <a:avLst>
              <a:gd fmla="val 1984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742950" rotWithShape="0" algn="bl" dir="2160000" dist="304800">
              <a:srgbClr val="000000">
                <a:alpha val="5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6" name="Google Shape;286;p39"/>
          <p:cNvPicPr preferRelativeResize="0"/>
          <p:nvPr/>
        </p:nvPicPr>
        <p:blipFill rotWithShape="1">
          <a:blip r:embed="rId2">
            <a:alphaModFix/>
          </a:blip>
          <a:srcRect b="-11682" l="-1595" r="0" t="-12464"/>
          <a:stretch/>
        </p:blipFill>
        <p:spPr>
          <a:xfrm>
            <a:off x="8396050" y="7033548"/>
            <a:ext cx="3803500" cy="100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39"/>
          <p:cNvPicPr preferRelativeResize="0"/>
          <p:nvPr/>
        </p:nvPicPr>
        <p:blipFill rotWithShape="1">
          <a:blip r:embed="rId3">
            <a:alphaModFix/>
          </a:blip>
          <a:srcRect b="2900" l="58439" r="-1962" t="-2899"/>
          <a:stretch/>
        </p:blipFill>
        <p:spPr>
          <a:xfrm>
            <a:off x="4" y="796525"/>
            <a:ext cx="8269147" cy="814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91204" y="4547822"/>
            <a:ext cx="761424" cy="7128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3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289655" y="6015637"/>
            <a:ext cx="761424" cy="8441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3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491204" y="7059219"/>
            <a:ext cx="924595" cy="1191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39"/>
          <p:cNvPicPr preferRelativeResize="0"/>
          <p:nvPr/>
        </p:nvPicPr>
        <p:blipFill rotWithShape="1">
          <a:blip r:embed="rId7">
            <a:alphaModFix/>
          </a:blip>
          <a:srcRect b="11624" l="61869" r="25611" t="14384"/>
          <a:stretch/>
        </p:blipFill>
        <p:spPr>
          <a:xfrm>
            <a:off x="0" y="2161152"/>
            <a:ext cx="2647347" cy="6089371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39"/>
          <p:cNvSpPr txBox="1"/>
          <p:nvPr>
            <p:ph idx="1" type="subTitle"/>
          </p:nvPr>
        </p:nvSpPr>
        <p:spPr>
          <a:xfrm>
            <a:off x="8378925" y="2903450"/>
            <a:ext cx="7807200" cy="1360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>
              <a:spcBef>
                <a:spcPts val="500"/>
              </a:spcBef>
              <a:spcAft>
                <a:spcPts val="0"/>
              </a:spcAft>
              <a:buSzPts val="5500"/>
              <a:buNone/>
              <a:defRPr sz="5500"/>
            </a:lvl1pPr>
            <a:lvl2pPr lvl="1" rtl="0">
              <a:spcBef>
                <a:spcPts val="200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200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2000"/>
              </a:spcBef>
              <a:spcAft>
                <a:spcPts val="0"/>
              </a:spcAft>
              <a:buSzPts val="2500"/>
              <a:buNone/>
              <a:defRPr/>
            </a:lvl4pPr>
            <a:lvl5pPr lvl="4" rtl="0">
              <a:spcBef>
                <a:spcPts val="2000"/>
              </a:spcBef>
              <a:spcAft>
                <a:spcPts val="0"/>
              </a:spcAft>
              <a:buSzPts val="2500"/>
              <a:buNone/>
              <a:defRPr/>
            </a:lvl5pPr>
            <a:lvl6pPr lvl="5" rtl="0">
              <a:spcBef>
                <a:spcPts val="2000"/>
              </a:spcBef>
              <a:spcAft>
                <a:spcPts val="0"/>
              </a:spcAft>
              <a:buSzPts val="2500"/>
              <a:buNone/>
              <a:defRPr/>
            </a:lvl6pPr>
            <a:lvl7pPr lvl="6" rtl="0">
              <a:spcBef>
                <a:spcPts val="2000"/>
              </a:spcBef>
              <a:spcAft>
                <a:spcPts val="0"/>
              </a:spcAft>
              <a:buSzPts val="2500"/>
              <a:buNone/>
              <a:defRPr/>
            </a:lvl7pPr>
            <a:lvl8pPr lvl="7" rtl="0">
              <a:spcBef>
                <a:spcPts val="2000"/>
              </a:spcBef>
              <a:spcAft>
                <a:spcPts val="0"/>
              </a:spcAft>
              <a:buSzPts val="2500"/>
              <a:buNone/>
              <a:defRPr/>
            </a:lvl8pPr>
            <a:lvl9pPr lvl="8" rtl="0">
              <a:spcBef>
                <a:spcPts val="2000"/>
              </a:spcBef>
              <a:spcAft>
                <a:spcPts val="2000"/>
              </a:spcAft>
              <a:buSzPts val="2500"/>
              <a:buNone/>
              <a:defRPr/>
            </a:lvl9pPr>
          </a:lstStyle>
          <a:p/>
        </p:txBody>
      </p:sp>
      <p:sp>
        <p:nvSpPr>
          <p:cNvPr id="293" name="Google Shape;293;p39"/>
          <p:cNvSpPr txBox="1"/>
          <p:nvPr>
            <p:ph idx="2" type="body"/>
          </p:nvPr>
        </p:nvSpPr>
        <p:spPr>
          <a:xfrm>
            <a:off x="8378925" y="4263649"/>
            <a:ext cx="8004300" cy="2311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indent="-387350" lvl="0" marL="457200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2500"/>
              <a:buChar char="•"/>
              <a:defRPr b="0" sz="2500"/>
            </a:lvl1pPr>
            <a:lvl2pPr indent="-387350" lvl="1" marL="914400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2500"/>
              <a:buChar char="•"/>
              <a:defRPr b="0" sz="2500"/>
            </a:lvl2pPr>
            <a:lvl3pPr indent="-387350" lvl="2" marL="1371600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2500"/>
              <a:buChar char="•"/>
              <a:defRPr sz="2500"/>
            </a:lvl3pPr>
            <a:lvl4pPr indent="-387350" lvl="3" marL="1828800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2500"/>
              <a:buChar char="•"/>
              <a:defRPr/>
            </a:lvl4pPr>
            <a:lvl5pPr indent="-387350" lvl="4" marL="2286000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2500"/>
              <a:buChar char="•"/>
              <a:defRPr/>
            </a:lvl5pPr>
            <a:lvl6pPr indent="-387350" lvl="5" marL="2743200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2500"/>
              <a:buChar char="•"/>
              <a:defRPr/>
            </a:lvl6pPr>
            <a:lvl7pPr indent="-387350" lvl="6" marL="3200400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2500"/>
              <a:buChar char="•"/>
              <a:defRPr/>
            </a:lvl7pPr>
            <a:lvl8pPr indent="-387350" lvl="7" marL="3657600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2500"/>
              <a:buChar char="•"/>
              <a:defRPr/>
            </a:lvl8pPr>
            <a:lvl9pPr indent="-387350" lvl="8" marL="4114800" rtl="0">
              <a:lnSpc>
                <a:spcPct val="100000"/>
              </a:lnSpc>
              <a:spcBef>
                <a:spcPts val="1500"/>
              </a:spcBef>
              <a:spcAft>
                <a:spcPts val="1500"/>
              </a:spcAft>
              <a:buSzPts val="25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4">
  <p:cSld name="TITLE_AND_BODY_4"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0"/>
          <p:cNvSpPr txBox="1"/>
          <p:nvPr>
            <p:ph type="title"/>
          </p:nvPr>
        </p:nvSpPr>
        <p:spPr>
          <a:xfrm>
            <a:off x="609547" y="870271"/>
            <a:ext cx="16662600" cy="1119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6" name="Google Shape;296;p40"/>
          <p:cNvSpPr txBox="1"/>
          <p:nvPr>
            <p:ph idx="1" type="body"/>
          </p:nvPr>
        </p:nvSpPr>
        <p:spPr>
          <a:xfrm>
            <a:off x="609547" y="2253729"/>
            <a:ext cx="16662600" cy="6681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>
            <a:lvl1pPr indent="-577850" lvl="0" marL="457200" rtl="0">
              <a:spcBef>
                <a:spcPts val="500"/>
              </a:spcBef>
              <a:spcAft>
                <a:spcPts val="0"/>
              </a:spcAft>
              <a:buSzPts val="5500"/>
              <a:buChar char="•"/>
              <a:defRPr/>
            </a:lvl1pPr>
            <a:lvl2pPr indent="-450850" lvl="1" marL="914400" rtl="0">
              <a:spcBef>
                <a:spcPts val="2000"/>
              </a:spcBef>
              <a:spcAft>
                <a:spcPts val="0"/>
              </a:spcAft>
              <a:buSzPts val="3500"/>
              <a:buChar char="•"/>
              <a:defRPr/>
            </a:lvl2pPr>
            <a:lvl3pPr indent="-419100" lvl="2" marL="1371600" rtl="0">
              <a:spcBef>
                <a:spcPts val="2000"/>
              </a:spcBef>
              <a:spcAft>
                <a:spcPts val="0"/>
              </a:spcAft>
              <a:buSzPts val="3000"/>
              <a:buChar char="•"/>
              <a:defRPr/>
            </a:lvl3pPr>
            <a:lvl4pPr indent="-387350" lvl="3" marL="1828800" rtl="0">
              <a:spcBef>
                <a:spcPts val="2000"/>
              </a:spcBef>
              <a:spcAft>
                <a:spcPts val="0"/>
              </a:spcAft>
              <a:buSzPts val="2500"/>
              <a:buChar char="•"/>
              <a:defRPr/>
            </a:lvl4pPr>
            <a:lvl5pPr indent="-387350" lvl="4" marL="2286000" rtl="0">
              <a:spcBef>
                <a:spcPts val="2000"/>
              </a:spcBef>
              <a:spcAft>
                <a:spcPts val="0"/>
              </a:spcAft>
              <a:buSzPts val="2500"/>
              <a:buChar char="•"/>
              <a:defRPr/>
            </a:lvl5pPr>
            <a:lvl6pPr indent="-387350" lvl="5" marL="2743200" rtl="0">
              <a:spcBef>
                <a:spcPts val="2000"/>
              </a:spcBef>
              <a:spcAft>
                <a:spcPts val="0"/>
              </a:spcAft>
              <a:buSzPts val="2500"/>
              <a:buChar char="•"/>
              <a:defRPr/>
            </a:lvl6pPr>
            <a:lvl7pPr indent="-387350" lvl="6" marL="3200400" rtl="0">
              <a:spcBef>
                <a:spcPts val="2000"/>
              </a:spcBef>
              <a:spcAft>
                <a:spcPts val="0"/>
              </a:spcAft>
              <a:buSzPts val="2500"/>
              <a:buChar char="•"/>
              <a:defRPr/>
            </a:lvl7pPr>
            <a:lvl8pPr indent="-387350" lvl="7" marL="3657600" rtl="0">
              <a:spcBef>
                <a:spcPts val="2000"/>
              </a:spcBef>
              <a:spcAft>
                <a:spcPts val="0"/>
              </a:spcAft>
              <a:buSzPts val="2500"/>
              <a:buChar char="•"/>
              <a:defRPr/>
            </a:lvl8pPr>
            <a:lvl9pPr indent="-387350" lvl="8" marL="4114800" rtl="0">
              <a:spcBef>
                <a:spcPts val="2000"/>
              </a:spcBef>
              <a:spcAft>
                <a:spcPts val="2000"/>
              </a:spcAft>
              <a:buSzPts val="2500"/>
              <a:buChar char="•"/>
              <a:defRPr/>
            </a:lvl9pPr>
          </a:lstStyle>
          <a:p/>
        </p:txBody>
      </p:sp>
      <p:sp>
        <p:nvSpPr>
          <p:cNvPr id="297" name="Google Shape;297;p40"/>
          <p:cNvSpPr txBox="1"/>
          <p:nvPr>
            <p:ph idx="12" type="sldNum"/>
          </p:nvPr>
        </p:nvSpPr>
        <p:spPr>
          <a:xfrm>
            <a:off x="16568362" y="9119180"/>
            <a:ext cx="1073100" cy="7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8775" lIns="178775" spcFirstLastPara="1" rIns="178775" wrap="square" tIns="178775">
            <a:noAutofit/>
          </a:bodyPr>
          <a:lstStyle>
            <a:lvl1pPr lvl="0" rtl="0">
              <a:buNone/>
              <a:defRPr sz="2700"/>
            </a:lvl1pPr>
            <a:lvl2pPr lvl="1" rtl="0">
              <a:buNone/>
              <a:defRPr sz="2700"/>
            </a:lvl2pPr>
            <a:lvl3pPr lvl="2" rtl="0">
              <a:buNone/>
              <a:defRPr sz="2700"/>
            </a:lvl3pPr>
            <a:lvl4pPr lvl="3" rtl="0">
              <a:buNone/>
              <a:defRPr sz="2700"/>
            </a:lvl4pPr>
            <a:lvl5pPr lvl="4" rtl="0">
              <a:buNone/>
              <a:defRPr sz="2700"/>
            </a:lvl5pPr>
            <a:lvl6pPr lvl="5" rtl="0">
              <a:buNone/>
              <a:defRPr sz="2700"/>
            </a:lvl6pPr>
            <a:lvl7pPr lvl="6" rtl="0">
              <a:buNone/>
              <a:defRPr sz="2700"/>
            </a:lvl7pPr>
            <a:lvl8pPr lvl="7" rtl="0">
              <a:buNone/>
              <a:defRPr sz="2700"/>
            </a:lvl8pPr>
            <a:lvl9pPr lvl="8" rtl="0">
              <a:buNone/>
              <a:defRPr sz="2700"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">
  <p:cSld name="COVER_3">
    <p:bg>
      <p:bgPr>
        <a:gradFill>
          <a:gsLst>
            <a:gs pos="0">
              <a:srgbClr val="004167"/>
            </a:gs>
            <a:gs pos="50000">
              <a:srgbClr val="07121A"/>
            </a:gs>
            <a:gs pos="100000">
              <a:srgbClr val="0C2639"/>
            </a:gs>
          </a:gsLst>
          <a:lin ang="8099331" scaled="0"/>
        </a:grad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5"/>
          <p:cNvPicPr preferRelativeResize="0"/>
          <p:nvPr/>
        </p:nvPicPr>
        <p:blipFill rotWithShape="1">
          <a:blip r:embed="rId2">
            <a:alphaModFix/>
          </a:blip>
          <a:srcRect b="36426" l="3890" r="6060" t="12832"/>
          <a:stretch/>
        </p:blipFill>
        <p:spPr>
          <a:xfrm>
            <a:off x="0" y="7125300"/>
            <a:ext cx="17881602" cy="293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23;p5"/>
          <p:cNvPicPr preferRelativeResize="0"/>
          <p:nvPr/>
        </p:nvPicPr>
        <p:blipFill rotWithShape="1">
          <a:blip r:embed="rId3">
            <a:alphaModFix/>
          </a:blip>
          <a:srcRect b="0" l="0" r="34145" t="0"/>
          <a:stretch/>
        </p:blipFill>
        <p:spPr>
          <a:xfrm>
            <a:off x="6045825" y="920325"/>
            <a:ext cx="11835776" cy="5353301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5"/>
          <p:cNvSpPr txBox="1"/>
          <p:nvPr>
            <p:ph type="title"/>
          </p:nvPr>
        </p:nvSpPr>
        <p:spPr>
          <a:xfrm>
            <a:off x="1052525" y="3492000"/>
            <a:ext cx="10303500" cy="327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800"/>
              <a:buFont typeface="Roboto"/>
              <a:buNone/>
              <a:defRPr b="1" i="0" sz="8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5" name="Google Shape;25;p5"/>
          <p:cNvSpPr txBox="1"/>
          <p:nvPr>
            <p:ph idx="1" type="subTitle"/>
          </p:nvPr>
        </p:nvSpPr>
        <p:spPr>
          <a:xfrm>
            <a:off x="1182900" y="8319825"/>
            <a:ext cx="10303500" cy="512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lv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1pPr>
            <a:lvl2pPr lvl="1">
              <a:spcBef>
                <a:spcPts val="300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3000"/>
              </a:spcBef>
              <a:spcAft>
                <a:spcPts val="0"/>
              </a:spcAft>
              <a:buSzPts val="2900"/>
              <a:buNone/>
              <a:defRPr/>
            </a:lvl3pPr>
            <a:lvl4pPr lvl="3">
              <a:spcBef>
                <a:spcPts val="3000"/>
              </a:spcBef>
              <a:spcAft>
                <a:spcPts val="0"/>
              </a:spcAft>
              <a:buSzPts val="2500"/>
              <a:buNone/>
              <a:defRPr/>
            </a:lvl4pPr>
            <a:lvl5pPr lvl="4">
              <a:spcBef>
                <a:spcPts val="3000"/>
              </a:spcBef>
              <a:spcAft>
                <a:spcPts val="0"/>
              </a:spcAft>
              <a:buSzPts val="2500"/>
              <a:buNone/>
              <a:defRPr/>
            </a:lvl5pPr>
            <a:lvl6pPr lvl="5">
              <a:spcBef>
                <a:spcPts val="3000"/>
              </a:spcBef>
              <a:spcAft>
                <a:spcPts val="0"/>
              </a:spcAft>
              <a:buSzPts val="2500"/>
              <a:buNone/>
              <a:defRPr/>
            </a:lvl6pPr>
            <a:lvl7pPr lvl="6">
              <a:spcBef>
                <a:spcPts val="3000"/>
              </a:spcBef>
              <a:spcAft>
                <a:spcPts val="0"/>
              </a:spcAft>
              <a:buSzPts val="2500"/>
              <a:buNone/>
              <a:defRPr/>
            </a:lvl7pPr>
            <a:lvl8pPr lvl="7">
              <a:spcBef>
                <a:spcPts val="3000"/>
              </a:spcBef>
              <a:spcAft>
                <a:spcPts val="0"/>
              </a:spcAft>
              <a:buSzPts val="2500"/>
              <a:buNone/>
              <a:defRPr/>
            </a:lvl8pPr>
            <a:lvl9pPr lvl="8">
              <a:spcBef>
                <a:spcPts val="3000"/>
              </a:spcBef>
              <a:spcAft>
                <a:spcPts val="3000"/>
              </a:spcAft>
              <a:buSzPts val="25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1182900" y="8817975"/>
            <a:ext cx="10303500" cy="611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indent="-361950" lvl="0" marL="45720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100"/>
              <a:buChar char="•"/>
              <a:defRPr b="0" sz="2100">
                <a:solidFill>
                  <a:schemeClr val="accent4"/>
                </a:solidFill>
              </a:defRPr>
            </a:lvl1pPr>
            <a:lvl2pPr indent="-361950" lvl="1" marL="914400">
              <a:spcBef>
                <a:spcPts val="3000"/>
              </a:spcBef>
              <a:spcAft>
                <a:spcPts val="0"/>
              </a:spcAft>
              <a:buClr>
                <a:schemeClr val="accent4"/>
              </a:buClr>
              <a:buSzPts val="2100"/>
              <a:buChar char="•"/>
              <a:defRPr sz="2100">
                <a:solidFill>
                  <a:schemeClr val="accent4"/>
                </a:solidFill>
              </a:defRPr>
            </a:lvl2pPr>
            <a:lvl3pPr indent="-361950" lvl="2" marL="1371600">
              <a:spcBef>
                <a:spcPts val="3000"/>
              </a:spcBef>
              <a:spcAft>
                <a:spcPts val="0"/>
              </a:spcAft>
              <a:buClr>
                <a:schemeClr val="accent4"/>
              </a:buClr>
              <a:buSzPts val="2100"/>
              <a:buChar char="•"/>
              <a:defRPr sz="2100">
                <a:solidFill>
                  <a:schemeClr val="accent4"/>
                </a:solidFill>
              </a:defRPr>
            </a:lvl3pPr>
            <a:lvl4pPr indent="-361950" lvl="3" marL="1828800">
              <a:spcBef>
                <a:spcPts val="3000"/>
              </a:spcBef>
              <a:spcAft>
                <a:spcPts val="0"/>
              </a:spcAft>
              <a:buClr>
                <a:schemeClr val="accent4"/>
              </a:buClr>
              <a:buSzPts val="2100"/>
              <a:buChar char="•"/>
              <a:defRPr sz="2100">
                <a:solidFill>
                  <a:schemeClr val="accent4"/>
                </a:solidFill>
              </a:defRPr>
            </a:lvl4pPr>
            <a:lvl5pPr indent="-361950" lvl="4" marL="2286000">
              <a:spcBef>
                <a:spcPts val="3000"/>
              </a:spcBef>
              <a:spcAft>
                <a:spcPts val="0"/>
              </a:spcAft>
              <a:buClr>
                <a:schemeClr val="accent4"/>
              </a:buClr>
              <a:buSzPts val="2100"/>
              <a:buChar char="•"/>
              <a:defRPr sz="2100">
                <a:solidFill>
                  <a:schemeClr val="accent4"/>
                </a:solidFill>
              </a:defRPr>
            </a:lvl5pPr>
            <a:lvl6pPr indent="-361950" lvl="5" marL="2743200">
              <a:spcBef>
                <a:spcPts val="3000"/>
              </a:spcBef>
              <a:spcAft>
                <a:spcPts val="0"/>
              </a:spcAft>
              <a:buClr>
                <a:schemeClr val="accent4"/>
              </a:buClr>
              <a:buSzPts val="2100"/>
              <a:buChar char="•"/>
              <a:defRPr sz="2100">
                <a:solidFill>
                  <a:schemeClr val="accent4"/>
                </a:solidFill>
              </a:defRPr>
            </a:lvl6pPr>
            <a:lvl7pPr indent="-361950" lvl="6" marL="3200400">
              <a:spcBef>
                <a:spcPts val="3000"/>
              </a:spcBef>
              <a:spcAft>
                <a:spcPts val="0"/>
              </a:spcAft>
              <a:buClr>
                <a:schemeClr val="accent4"/>
              </a:buClr>
              <a:buSzPts val="2100"/>
              <a:buChar char="•"/>
              <a:defRPr sz="2100">
                <a:solidFill>
                  <a:schemeClr val="accent4"/>
                </a:solidFill>
              </a:defRPr>
            </a:lvl7pPr>
            <a:lvl8pPr indent="-361950" lvl="7" marL="3657600">
              <a:spcBef>
                <a:spcPts val="3000"/>
              </a:spcBef>
              <a:spcAft>
                <a:spcPts val="0"/>
              </a:spcAft>
              <a:buClr>
                <a:schemeClr val="accent4"/>
              </a:buClr>
              <a:buSzPts val="2100"/>
              <a:buChar char="•"/>
              <a:defRPr sz="2100">
                <a:solidFill>
                  <a:schemeClr val="accent4"/>
                </a:solidFill>
              </a:defRPr>
            </a:lvl8pPr>
            <a:lvl9pPr indent="-361950" lvl="8" marL="4114800">
              <a:spcBef>
                <a:spcPts val="3000"/>
              </a:spcBef>
              <a:spcAft>
                <a:spcPts val="3000"/>
              </a:spcAft>
              <a:buClr>
                <a:schemeClr val="accent4"/>
              </a:buClr>
              <a:buSzPts val="2100"/>
              <a:buChar char="•"/>
              <a:defRPr sz="2100">
                <a:solidFill>
                  <a:schemeClr val="accent4"/>
                </a:solidFill>
              </a:defRPr>
            </a:lvl9pPr>
          </a:lstStyle>
          <a:p/>
        </p:txBody>
      </p:sp>
      <p:pic>
        <p:nvPicPr>
          <p:cNvPr id="27" name="Google Shape;27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98000" y="8429588"/>
            <a:ext cx="3397900" cy="713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lternative cover">
  <p:cSld name="COVER_3_1">
    <p:bg>
      <p:bgPr>
        <a:gradFill>
          <a:gsLst>
            <a:gs pos="0">
              <a:srgbClr val="004167"/>
            </a:gs>
            <a:gs pos="50000">
              <a:srgbClr val="07121A"/>
            </a:gs>
            <a:gs pos="100000">
              <a:srgbClr val="0C2639"/>
            </a:gs>
          </a:gsLst>
          <a:lin ang="8099331" scaled="0"/>
        </a:gra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13025" y="1062901"/>
            <a:ext cx="3842675" cy="79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6"/>
          <p:cNvPicPr preferRelativeResize="0"/>
          <p:nvPr/>
        </p:nvPicPr>
        <p:blipFill rotWithShape="1">
          <a:blip r:embed="rId3">
            <a:alphaModFix/>
          </a:blip>
          <a:srcRect b="36426" l="3890" r="6060" t="12832"/>
          <a:stretch/>
        </p:blipFill>
        <p:spPr>
          <a:xfrm>
            <a:off x="0" y="7125300"/>
            <a:ext cx="17881602" cy="293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oogle Shape;31;p6"/>
          <p:cNvPicPr preferRelativeResize="0"/>
          <p:nvPr/>
        </p:nvPicPr>
        <p:blipFill rotWithShape="1">
          <a:blip r:embed="rId4">
            <a:alphaModFix/>
          </a:blip>
          <a:srcRect b="0" l="0" r="30767" t="0"/>
          <a:stretch/>
        </p:blipFill>
        <p:spPr>
          <a:xfrm>
            <a:off x="7408975" y="-1019900"/>
            <a:ext cx="10472627" cy="12098198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6"/>
          <p:cNvSpPr/>
          <p:nvPr>
            <p:ph idx="2" type="pic"/>
          </p:nvPr>
        </p:nvSpPr>
        <p:spPr>
          <a:xfrm>
            <a:off x="10265114" y="1250190"/>
            <a:ext cx="7616400" cy="5393400"/>
          </a:xfrm>
          <a:prstGeom prst="rect">
            <a:avLst/>
          </a:prstGeom>
          <a:noFill/>
          <a:ln>
            <a:noFill/>
          </a:ln>
        </p:spPr>
      </p:sp>
      <p:sp>
        <p:nvSpPr>
          <p:cNvPr id="33" name="Google Shape;33;p6"/>
          <p:cNvSpPr txBox="1"/>
          <p:nvPr>
            <p:ph type="title"/>
          </p:nvPr>
        </p:nvSpPr>
        <p:spPr>
          <a:xfrm>
            <a:off x="1052525" y="3060075"/>
            <a:ext cx="7935300" cy="327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800"/>
              <a:buFont typeface="Roboto"/>
              <a:buNone/>
              <a:defRPr b="1" i="0" sz="8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4" name="Google Shape;34;p6"/>
          <p:cNvSpPr txBox="1"/>
          <p:nvPr>
            <p:ph idx="1" type="subTitle"/>
          </p:nvPr>
        </p:nvSpPr>
        <p:spPr>
          <a:xfrm>
            <a:off x="1182900" y="8319825"/>
            <a:ext cx="10618200" cy="512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300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3000"/>
              </a:spcBef>
              <a:spcAft>
                <a:spcPts val="0"/>
              </a:spcAft>
              <a:buSzPts val="2900"/>
              <a:buNone/>
              <a:defRPr/>
            </a:lvl3pPr>
            <a:lvl4pPr lvl="3" rtl="0">
              <a:spcBef>
                <a:spcPts val="3000"/>
              </a:spcBef>
              <a:spcAft>
                <a:spcPts val="0"/>
              </a:spcAft>
              <a:buSzPts val="2500"/>
              <a:buNone/>
              <a:defRPr/>
            </a:lvl4pPr>
            <a:lvl5pPr lvl="4" rtl="0">
              <a:spcBef>
                <a:spcPts val="3000"/>
              </a:spcBef>
              <a:spcAft>
                <a:spcPts val="0"/>
              </a:spcAft>
              <a:buSzPts val="2500"/>
              <a:buNone/>
              <a:defRPr/>
            </a:lvl5pPr>
            <a:lvl6pPr lvl="5" rtl="0">
              <a:spcBef>
                <a:spcPts val="3000"/>
              </a:spcBef>
              <a:spcAft>
                <a:spcPts val="0"/>
              </a:spcAft>
              <a:buSzPts val="2500"/>
              <a:buNone/>
              <a:defRPr/>
            </a:lvl6pPr>
            <a:lvl7pPr lvl="6" rtl="0">
              <a:spcBef>
                <a:spcPts val="3000"/>
              </a:spcBef>
              <a:spcAft>
                <a:spcPts val="0"/>
              </a:spcAft>
              <a:buSzPts val="2500"/>
              <a:buNone/>
              <a:defRPr/>
            </a:lvl7pPr>
            <a:lvl8pPr lvl="7" rtl="0">
              <a:spcBef>
                <a:spcPts val="3000"/>
              </a:spcBef>
              <a:spcAft>
                <a:spcPts val="0"/>
              </a:spcAft>
              <a:buSzPts val="2500"/>
              <a:buNone/>
              <a:defRPr/>
            </a:lvl8pPr>
            <a:lvl9pPr lvl="8" rtl="0">
              <a:spcBef>
                <a:spcPts val="3000"/>
              </a:spcBef>
              <a:spcAft>
                <a:spcPts val="3000"/>
              </a:spcAft>
              <a:buSzPts val="2500"/>
              <a:buNone/>
              <a:defRPr/>
            </a:lvl9pPr>
          </a:lstStyle>
          <a:p/>
        </p:txBody>
      </p:sp>
      <p:sp>
        <p:nvSpPr>
          <p:cNvPr id="35" name="Google Shape;35;p6"/>
          <p:cNvSpPr txBox="1"/>
          <p:nvPr>
            <p:ph idx="3" type="body"/>
          </p:nvPr>
        </p:nvSpPr>
        <p:spPr>
          <a:xfrm>
            <a:off x="1182900" y="8817975"/>
            <a:ext cx="10618200" cy="611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indent="-361950" lvl="0" marL="457200" rtl="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100"/>
              <a:buChar char="•"/>
              <a:defRPr b="0" sz="2100">
                <a:solidFill>
                  <a:schemeClr val="accent4"/>
                </a:solidFill>
              </a:defRPr>
            </a:lvl1pPr>
            <a:lvl2pPr indent="-361950" lvl="1" marL="914400" rtl="0">
              <a:spcBef>
                <a:spcPts val="3000"/>
              </a:spcBef>
              <a:spcAft>
                <a:spcPts val="0"/>
              </a:spcAft>
              <a:buClr>
                <a:schemeClr val="accent4"/>
              </a:buClr>
              <a:buSzPts val="2100"/>
              <a:buChar char="•"/>
              <a:defRPr sz="2100">
                <a:solidFill>
                  <a:schemeClr val="accent4"/>
                </a:solidFill>
              </a:defRPr>
            </a:lvl2pPr>
            <a:lvl3pPr indent="-361950" lvl="2" marL="1371600" rtl="0">
              <a:spcBef>
                <a:spcPts val="3000"/>
              </a:spcBef>
              <a:spcAft>
                <a:spcPts val="0"/>
              </a:spcAft>
              <a:buClr>
                <a:schemeClr val="accent4"/>
              </a:buClr>
              <a:buSzPts val="2100"/>
              <a:buChar char="•"/>
              <a:defRPr sz="2100">
                <a:solidFill>
                  <a:schemeClr val="accent4"/>
                </a:solidFill>
              </a:defRPr>
            </a:lvl3pPr>
            <a:lvl4pPr indent="-361950" lvl="3" marL="1828800" rtl="0">
              <a:spcBef>
                <a:spcPts val="3000"/>
              </a:spcBef>
              <a:spcAft>
                <a:spcPts val="0"/>
              </a:spcAft>
              <a:buClr>
                <a:schemeClr val="accent4"/>
              </a:buClr>
              <a:buSzPts val="2100"/>
              <a:buChar char="•"/>
              <a:defRPr sz="2100">
                <a:solidFill>
                  <a:schemeClr val="accent4"/>
                </a:solidFill>
              </a:defRPr>
            </a:lvl4pPr>
            <a:lvl5pPr indent="-361950" lvl="4" marL="2286000" rtl="0">
              <a:spcBef>
                <a:spcPts val="3000"/>
              </a:spcBef>
              <a:spcAft>
                <a:spcPts val="0"/>
              </a:spcAft>
              <a:buClr>
                <a:schemeClr val="accent4"/>
              </a:buClr>
              <a:buSzPts val="2100"/>
              <a:buChar char="•"/>
              <a:defRPr sz="2100">
                <a:solidFill>
                  <a:schemeClr val="accent4"/>
                </a:solidFill>
              </a:defRPr>
            </a:lvl5pPr>
            <a:lvl6pPr indent="-361950" lvl="5" marL="2743200" rtl="0">
              <a:spcBef>
                <a:spcPts val="3000"/>
              </a:spcBef>
              <a:spcAft>
                <a:spcPts val="0"/>
              </a:spcAft>
              <a:buClr>
                <a:schemeClr val="accent4"/>
              </a:buClr>
              <a:buSzPts val="2100"/>
              <a:buChar char="•"/>
              <a:defRPr sz="2100">
                <a:solidFill>
                  <a:schemeClr val="accent4"/>
                </a:solidFill>
              </a:defRPr>
            </a:lvl6pPr>
            <a:lvl7pPr indent="-361950" lvl="6" marL="3200400" rtl="0">
              <a:spcBef>
                <a:spcPts val="3000"/>
              </a:spcBef>
              <a:spcAft>
                <a:spcPts val="0"/>
              </a:spcAft>
              <a:buClr>
                <a:schemeClr val="accent4"/>
              </a:buClr>
              <a:buSzPts val="2100"/>
              <a:buChar char="•"/>
              <a:defRPr sz="2100">
                <a:solidFill>
                  <a:schemeClr val="accent4"/>
                </a:solidFill>
              </a:defRPr>
            </a:lvl7pPr>
            <a:lvl8pPr indent="-361950" lvl="7" marL="3657600" rtl="0">
              <a:spcBef>
                <a:spcPts val="3000"/>
              </a:spcBef>
              <a:spcAft>
                <a:spcPts val="0"/>
              </a:spcAft>
              <a:buClr>
                <a:schemeClr val="accent4"/>
              </a:buClr>
              <a:buSzPts val="2100"/>
              <a:buChar char="•"/>
              <a:defRPr sz="2100">
                <a:solidFill>
                  <a:schemeClr val="accent4"/>
                </a:solidFill>
              </a:defRPr>
            </a:lvl8pPr>
            <a:lvl9pPr indent="-361950" lvl="8" marL="4114800" rtl="0">
              <a:spcBef>
                <a:spcPts val="3000"/>
              </a:spcBef>
              <a:spcAft>
                <a:spcPts val="3000"/>
              </a:spcAft>
              <a:buClr>
                <a:schemeClr val="accent4"/>
              </a:buClr>
              <a:buSzPts val="2100"/>
              <a:buChar char="•"/>
              <a:defRPr sz="2100">
                <a:solidFill>
                  <a:schemeClr val="accent4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ctonauts 2">
  <p:cSld name="COVER_2">
    <p:bg>
      <p:bgPr>
        <a:gradFill>
          <a:gsLst>
            <a:gs pos="0">
              <a:srgbClr val="004167"/>
            </a:gs>
            <a:gs pos="50000">
              <a:srgbClr val="07121A"/>
            </a:gs>
            <a:gs pos="100000">
              <a:srgbClr val="0C2639"/>
            </a:gs>
          </a:gsLst>
          <a:lin ang="8099331" scaled="0"/>
        </a:gra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oogle Shape;37;p7"/>
          <p:cNvPicPr preferRelativeResize="0"/>
          <p:nvPr/>
        </p:nvPicPr>
        <p:blipFill rotWithShape="1">
          <a:blip r:embed="rId2">
            <a:alphaModFix/>
          </a:blip>
          <a:srcRect b="56102" l="3890" r="6060" t="12828"/>
          <a:stretch/>
        </p:blipFill>
        <p:spPr>
          <a:xfrm>
            <a:off x="0" y="4325000"/>
            <a:ext cx="17881602" cy="1796024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7"/>
          <p:cNvSpPr/>
          <p:nvPr/>
        </p:nvSpPr>
        <p:spPr>
          <a:xfrm>
            <a:off x="50" y="5677950"/>
            <a:ext cx="17881500" cy="4578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7"/>
          <p:cNvSpPr/>
          <p:nvPr/>
        </p:nvSpPr>
        <p:spPr>
          <a:xfrm>
            <a:off x="9543488" y="1341200"/>
            <a:ext cx="3100704" cy="473042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gradFill>
                  <a:gsLst>
                    <a:gs pos="0">
                      <a:srgbClr val="76F5A9"/>
                    </a:gs>
                    <a:gs pos="100000">
                      <a:srgbClr val="00A4FA"/>
                    </a:gs>
                  </a:gsLst>
                  <a:lin ang="18900044" scaled="0"/>
                </a:gradFill>
                <a:latin typeface="Roboto"/>
              </a:rPr>
              <a:t>Octonauts!</a:t>
            </a:r>
          </a:p>
        </p:txBody>
      </p:sp>
      <p:sp>
        <p:nvSpPr>
          <p:cNvPr id="40" name="Google Shape;40;p7"/>
          <p:cNvSpPr txBox="1"/>
          <p:nvPr/>
        </p:nvSpPr>
        <p:spPr>
          <a:xfrm>
            <a:off x="5223312" y="1139125"/>
            <a:ext cx="49770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Hello from the</a:t>
            </a:r>
            <a:endParaRPr/>
          </a:p>
        </p:txBody>
      </p:sp>
      <p:pic>
        <p:nvPicPr>
          <p:cNvPr id="41" name="Google Shape;41;p7"/>
          <p:cNvPicPr preferRelativeResize="0"/>
          <p:nvPr/>
        </p:nvPicPr>
        <p:blipFill rotWithShape="1">
          <a:blip r:embed="rId3">
            <a:alphaModFix/>
          </a:blip>
          <a:srcRect b="-11682" l="-1595" r="77637" t="-12464"/>
          <a:stretch/>
        </p:blipFill>
        <p:spPr>
          <a:xfrm>
            <a:off x="16955945" y="9138100"/>
            <a:ext cx="697431" cy="778775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7"/>
          <p:cNvSpPr txBox="1"/>
          <p:nvPr/>
        </p:nvSpPr>
        <p:spPr>
          <a:xfrm>
            <a:off x="2833075" y="7748025"/>
            <a:ext cx="5244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" name="Google Shape;43;p7"/>
          <p:cNvSpPr txBox="1"/>
          <p:nvPr>
            <p:ph idx="1" type="body"/>
          </p:nvPr>
        </p:nvSpPr>
        <p:spPr>
          <a:xfrm>
            <a:off x="3475425" y="7464925"/>
            <a:ext cx="4770000" cy="1860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rtl="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b="0" sz="2400">
                <a:solidFill>
                  <a:schemeClr val="dk1"/>
                </a:solidFill>
              </a:defRPr>
            </a:lvl1pPr>
            <a:lvl2pPr indent="-381000" lvl="1" marL="914400" rtl="0" algn="ctr">
              <a:spcBef>
                <a:spcPts val="3000"/>
              </a:spcBef>
              <a:spcAft>
                <a:spcPts val="0"/>
              </a:spcAft>
              <a:buSzPts val="2400"/>
              <a:buChar char="•"/>
              <a:defRPr sz="2400"/>
            </a:lvl2pPr>
            <a:lvl3pPr indent="-381000" lvl="2" marL="1371600" rtl="0" algn="ctr">
              <a:spcBef>
                <a:spcPts val="3000"/>
              </a:spcBef>
              <a:spcAft>
                <a:spcPts val="0"/>
              </a:spcAft>
              <a:buSzPts val="2400"/>
              <a:buChar char="•"/>
              <a:defRPr sz="2400"/>
            </a:lvl3pPr>
            <a:lvl4pPr indent="-381000" lvl="3" marL="1828800" rtl="0" algn="ctr">
              <a:spcBef>
                <a:spcPts val="3000"/>
              </a:spcBef>
              <a:spcAft>
                <a:spcPts val="0"/>
              </a:spcAft>
              <a:buSzPts val="2400"/>
              <a:buChar char="•"/>
              <a:defRPr sz="2400"/>
            </a:lvl4pPr>
            <a:lvl5pPr indent="-381000" lvl="4" marL="2286000" rtl="0" algn="ctr">
              <a:spcBef>
                <a:spcPts val="3000"/>
              </a:spcBef>
              <a:spcAft>
                <a:spcPts val="0"/>
              </a:spcAft>
              <a:buSzPts val="2400"/>
              <a:buChar char="•"/>
              <a:defRPr sz="2400"/>
            </a:lvl5pPr>
            <a:lvl6pPr indent="-381000" lvl="5" marL="2743200" rtl="0" algn="ctr">
              <a:spcBef>
                <a:spcPts val="3000"/>
              </a:spcBef>
              <a:spcAft>
                <a:spcPts val="0"/>
              </a:spcAft>
              <a:buSzPts val="2400"/>
              <a:buChar char="•"/>
              <a:defRPr sz="2400"/>
            </a:lvl6pPr>
            <a:lvl7pPr indent="-381000" lvl="6" marL="3200400" rtl="0" algn="ctr">
              <a:spcBef>
                <a:spcPts val="3000"/>
              </a:spcBef>
              <a:spcAft>
                <a:spcPts val="0"/>
              </a:spcAft>
              <a:buSzPts val="2400"/>
              <a:buChar char="•"/>
              <a:defRPr sz="2400"/>
            </a:lvl7pPr>
            <a:lvl8pPr indent="-381000" lvl="7" marL="3657600" rtl="0" algn="ctr">
              <a:spcBef>
                <a:spcPts val="3000"/>
              </a:spcBef>
              <a:spcAft>
                <a:spcPts val="0"/>
              </a:spcAft>
              <a:buSzPts val="2400"/>
              <a:buChar char="•"/>
              <a:defRPr sz="2400"/>
            </a:lvl8pPr>
            <a:lvl9pPr indent="-381000" lvl="8" marL="4114800" rtl="0" algn="ctr">
              <a:spcBef>
                <a:spcPts val="3000"/>
              </a:spcBef>
              <a:spcAft>
                <a:spcPts val="3000"/>
              </a:spcAft>
              <a:buSzPts val="2400"/>
              <a:buChar char="•"/>
              <a:defRPr sz="2400"/>
            </a:lvl9pPr>
          </a:lstStyle>
          <a:p/>
        </p:txBody>
      </p:sp>
      <p:sp>
        <p:nvSpPr>
          <p:cNvPr id="44" name="Google Shape;44;p7"/>
          <p:cNvSpPr txBox="1"/>
          <p:nvPr>
            <p:ph idx="2" type="body"/>
          </p:nvPr>
        </p:nvSpPr>
        <p:spPr>
          <a:xfrm>
            <a:off x="2964225" y="6654425"/>
            <a:ext cx="5792400" cy="561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indent="-400050" lvl="0" marL="457200" algn="ctr">
              <a:spcBef>
                <a:spcPts val="1000"/>
              </a:spcBef>
              <a:spcAft>
                <a:spcPts val="0"/>
              </a:spcAft>
              <a:buSzPts val="2700"/>
              <a:buChar char="•"/>
              <a:defRPr sz="2700"/>
            </a:lvl1pPr>
            <a:lvl2pPr indent="-400050" lvl="1" marL="914400">
              <a:spcBef>
                <a:spcPts val="3000"/>
              </a:spcBef>
              <a:spcAft>
                <a:spcPts val="0"/>
              </a:spcAft>
              <a:buClr>
                <a:schemeClr val="dk2"/>
              </a:buClr>
              <a:buSzPts val="2700"/>
              <a:buChar char="•"/>
              <a:defRPr sz="2700">
                <a:solidFill>
                  <a:schemeClr val="dk2"/>
                </a:solidFill>
              </a:defRPr>
            </a:lvl2pPr>
            <a:lvl3pPr indent="-400050" lvl="2" marL="1371600">
              <a:spcBef>
                <a:spcPts val="3000"/>
              </a:spcBef>
              <a:spcAft>
                <a:spcPts val="0"/>
              </a:spcAft>
              <a:buClr>
                <a:schemeClr val="dk2"/>
              </a:buClr>
              <a:buSzPts val="2700"/>
              <a:buChar char="•"/>
              <a:defRPr sz="2700">
                <a:solidFill>
                  <a:schemeClr val="dk2"/>
                </a:solidFill>
              </a:defRPr>
            </a:lvl3pPr>
            <a:lvl4pPr indent="-400050" lvl="3" marL="1828800">
              <a:spcBef>
                <a:spcPts val="3000"/>
              </a:spcBef>
              <a:spcAft>
                <a:spcPts val="0"/>
              </a:spcAft>
              <a:buClr>
                <a:schemeClr val="dk2"/>
              </a:buClr>
              <a:buSzPts val="2700"/>
              <a:buChar char="•"/>
              <a:defRPr sz="2700">
                <a:solidFill>
                  <a:schemeClr val="dk2"/>
                </a:solidFill>
              </a:defRPr>
            </a:lvl4pPr>
            <a:lvl5pPr indent="-400050" lvl="4" marL="2286000">
              <a:spcBef>
                <a:spcPts val="3000"/>
              </a:spcBef>
              <a:spcAft>
                <a:spcPts val="0"/>
              </a:spcAft>
              <a:buClr>
                <a:schemeClr val="dk2"/>
              </a:buClr>
              <a:buSzPts val="2700"/>
              <a:buChar char="•"/>
              <a:defRPr sz="2700">
                <a:solidFill>
                  <a:schemeClr val="dk2"/>
                </a:solidFill>
              </a:defRPr>
            </a:lvl5pPr>
            <a:lvl6pPr indent="-400050" lvl="5" marL="2743200">
              <a:spcBef>
                <a:spcPts val="3000"/>
              </a:spcBef>
              <a:spcAft>
                <a:spcPts val="0"/>
              </a:spcAft>
              <a:buClr>
                <a:schemeClr val="dk2"/>
              </a:buClr>
              <a:buSzPts val="2700"/>
              <a:buChar char="•"/>
              <a:defRPr sz="2700">
                <a:solidFill>
                  <a:schemeClr val="dk2"/>
                </a:solidFill>
              </a:defRPr>
            </a:lvl6pPr>
            <a:lvl7pPr indent="-400050" lvl="6" marL="3200400">
              <a:spcBef>
                <a:spcPts val="3000"/>
              </a:spcBef>
              <a:spcAft>
                <a:spcPts val="0"/>
              </a:spcAft>
              <a:buClr>
                <a:schemeClr val="dk2"/>
              </a:buClr>
              <a:buSzPts val="2700"/>
              <a:buChar char="•"/>
              <a:defRPr sz="2700">
                <a:solidFill>
                  <a:schemeClr val="dk2"/>
                </a:solidFill>
              </a:defRPr>
            </a:lvl7pPr>
            <a:lvl8pPr indent="-400050" lvl="7" marL="3657600">
              <a:spcBef>
                <a:spcPts val="3000"/>
              </a:spcBef>
              <a:spcAft>
                <a:spcPts val="0"/>
              </a:spcAft>
              <a:buClr>
                <a:schemeClr val="dk2"/>
              </a:buClr>
              <a:buSzPts val="2700"/>
              <a:buChar char="•"/>
              <a:defRPr sz="2700">
                <a:solidFill>
                  <a:schemeClr val="dk2"/>
                </a:solidFill>
              </a:defRPr>
            </a:lvl8pPr>
            <a:lvl9pPr indent="-400050" lvl="8" marL="4114800">
              <a:spcBef>
                <a:spcPts val="3000"/>
              </a:spcBef>
              <a:spcAft>
                <a:spcPts val="3000"/>
              </a:spcAft>
              <a:buClr>
                <a:schemeClr val="dk2"/>
              </a:buClr>
              <a:buSzPts val="2700"/>
              <a:buChar char="•"/>
              <a:defRPr sz="27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5" name="Google Shape;45;p7"/>
          <p:cNvSpPr/>
          <p:nvPr>
            <p:ph idx="3" type="pic"/>
          </p:nvPr>
        </p:nvSpPr>
        <p:spPr>
          <a:xfrm>
            <a:off x="4203825" y="3166675"/>
            <a:ext cx="3313200" cy="3313200"/>
          </a:xfrm>
          <a:prstGeom prst="ellipse">
            <a:avLst/>
          </a:prstGeom>
          <a:noFill/>
          <a:ln>
            <a:noFill/>
          </a:ln>
          <a:effectLst>
            <a:outerShdw blurRad="357188" rotWithShape="0" algn="bl" dir="5400000" dist="114300">
              <a:srgbClr val="000000">
                <a:alpha val="22000"/>
              </a:srgbClr>
            </a:outerShdw>
          </a:effectLst>
        </p:spPr>
      </p:sp>
      <p:sp>
        <p:nvSpPr>
          <p:cNvPr id="46" name="Google Shape;46;p7"/>
          <p:cNvSpPr txBox="1"/>
          <p:nvPr>
            <p:ph idx="4" type="body"/>
          </p:nvPr>
        </p:nvSpPr>
        <p:spPr>
          <a:xfrm>
            <a:off x="9767313" y="7464925"/>
            <a:ext cx="4770000" cy="1860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rtl="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b="0" sz="2400">
                <a:solidFill>
                  <a:schemeClr val="dk1"/>
                </a:solidFill>
              </a:defRPr>
            </a:lvl1pPr>
            <a:lvl2pPr indent="-381000" lvl="1" marL="914400" rtl="0" algn="ctr">
              <a:spcBef>
                <a:spcPts val="3000"/>
              </a:spcBef>
              <a:spcAft>
                <a:spcPts val="0"/>
              </a:spcAft>
              <a:buSzPts val="2400"/>
              <a:buChar char="•"/>
              <a:defRPr sz="2400"/>
            </a:lvl2pPr>
            <a:lvl3pPr indent="-381000" lvl="2" marL="1371600" rtl="0" algn="ctr">
              <a:spcBef>
                <a:spcPts val="3000"/>
              </a:spcBef>
              <a:spcAft>
                <a:spcPts val="0"/>
              </a:spcAft>
              <a:buSzPts val="2400"/>
              <a:buChar char="•"/>
              <a:defRPr sz="2400"/>
            </a:lvl3pPr>
            <a:lvl4pPr indent="-381000" lvl="3" marL="1828800" rtl="0" algn="ctr">
              <a:spcBef>
                <a:spcPts val="3000"/>
              </a:spcBef>
              <a:spcAft>
                <a:spcPts val="0"/>
              </a:spcAft>
              <a:buSzPts val="2400"/>
              <a:buChar char="•"/>
              <a:defRPr sz="2400"/>
            </a:lvl4pPr>
            <a:lvl5pPr indent="-381000" lvl="4" marL="2286000" rtl="0" algn="ctr">
              <a:spcBef>
                <a:spcPts val="3000"/>
              </a:spcBef>
              <a:spcAft>
                <a:spcPts val="0"/>
              </a:spcAft>
              <a:buSzPts val="2400"/>
              <a:buChar char="•"/>
              <a:defRPr sz="2400"/>
            </a:lvl5pPr>
            <a:lvl6pPr indent="-381000" lvl="5" marL="2743200" rtl="0" algn="ctr">
              <a:spcBef>
                <a:spcPts val="3000"/>
              </a:spcBef>
              <a:spcAft>
                <a:spcPts val="0"/>
              </a:spcAft>
              <a:buSzPts val="2400"/>
              <a:buChar char="•"/>
              <a:defRPr sz="2400"/>
            </a:lvl6pPr>
            <a:lvl7pPr indent="-381000" lvl="6" marL="3200400" rtl="0" algn="ctr">
              <a:spcBef>
                <a:spcPts val="3000"/>
              </a:spcBef>
              <a:spcAft>
                <a:spcPts val="0"/>
              </a:spcAft>
              <a:buSzPts val="2400"/>
              <a:buChar char="•"/>
              <a:defRPr sz="2400"/>
            </a:lvl7pPr>
            <a:lvl8pPr indent="-381000" lvl="7" marL="3657600" rtl="0" algn="ctr">
              <a:spcBef>
                <a:spcPts val="3000"/>
              </a:spcBef>
              <a:spcAft>
                <a:spcPts val="0"/>
              </a:spcAft>
              <a:buSzPts val="2400"/>
              <a:buChar char="•"/>
              <a:defRPr sz="2400"/>
            </a:lvl8pPr>
            <a:lvl9pPr indent="-381000" lvl="8" marL="4114800" rtl="0" algn="ctr">
              <a:spcBef>
                <a:spcPts val="3000"/>
              </a:spcBef>
              <a:spcAft>
                <a:spcPts val="3000"/>
              </a:spcAft>
              <a:buSzPts val="2400"/>
              <a:buChar char="•"/>
              <a:defRPr sz="2400"/>
            </a:lvl9pPr>
          </a:lstStyle>
          <a:p/>
        </p:txBody>
      </p:sp>
      <p:sp>
        <p:nvSpPr>
          <p:cNvPr id="47" name="Google Shape;47;p7"/>
          <p:cNvSpPr txBox="1"/>
          <p:nvPr>
            <p:ph idx="5" type="body"/>
          </p:nvPr>
        </p:nvSpPr>
        <p:spPr>
          <a:xfrm>
            <a:off x="9256113" y="6654425"/>
            <a:ext cx="5792400" cy="561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indent="-400050" lvl="0" marL="457200" rtl="0" algn="ctr">
              <a:spcBef>
                <a:spcPts val="1000"/>
              </a:spcBef>
              <a:spcAft>
                <a:spcPts val="0"/>
              </a:spcAft>
              <a:buSzPts val="2700"/>
              <a:buChar char="•"/>
              <a:defRPr sz="2700"/>
            </a:lvl1pPr>
            <a:lvl2pPr indent="-400050" lvl="1" marL="914400" rtl="0">
              <a:spcBef>
                <a:spcPts val="3000"/>
              </a:spcBef>
              <a:spcAft>
                <a:spcPts val="0"/>
              </a:spcAft>
              <a:buClr>
                <a:schemeClr val="dk2"/>
              </a:buClr>
              <a:buSzPts val="2700"/>
              <a:buChar char="•"/>
              <a:defRPr sz="2700">
                <a:solidFill>
                  <a:schemeClr val="dk2"/>
                </a:solidFill>
              </a:defRPr>
            </a:lvl2pPr>
            <a:lvl3pPr indent="-400050" lvl="2" marL="1371600" rtl="0">
              <a:spcBef>
                <a:spcPts val="3000"/>
              </a:spcBef>
              <a:spcAft>
                <a:spcPts val="0"/>
              </a:spcAft>
              <a:buClr>
                <a:schemeClr val="dk2"/>
              </a:buClr>
              <a:buSzPts val="2700"/>
              <a:buChar char="•"/>
              <a:defRPr sz="2700">
                <a:solidFill>
                  <a:schemeClr val="dk2"/>
                </a:solidFill>
              </a:defRPr>
            </a:lvl3pPr>
            <a:lvl4pPr indent="-400050" lvl="3" marL="1828800" rtl="0">
              <a:spcBef>
                <a:spcPts val="3000"/>
              </a:spcBef>
              <a:spcAft>
                <a:spcPts val="0"/>
              </a:spcAft>
              <a:buClr>
                <a:schemeClr val="dk2"/>
              </a:buClr>
              <a:buSzPts val="2700"/>
              <a:buChar char="•"/>
              <a:defRPr sz="2700">
                <a:solidFill>
                  <a:schemeClr val="dk2"/>
                </a:solidFill>
              </a:defRPr>
            </a:lvl4pPr>
            <a:lvl5pPr indent="-400050" lvl="4" marL="2286000" rtl="0">
              <a:spcBef>
                <a:spcPts val="3000"/>
              </a:spcBef>
              <a:spcAft>
                <a:spcPts val="0"/>
              </a:spcAft>
              <a:buClr>
                <a:schemeClr val="dk2"/>
              </a:buClr>
              <a:buSzPts val="2700"/>
              <a:buChar char="•"/>
              <a:defRPr sz="2700">
                <a:solidFill>
                  <a:schemeClr val="dk2"/>
                </a:solidFill>
              </a:defRPr>
            </a:lvl5pPr>
            <a:lvl6pPr indent="-400050" lvl="5" marL="2743200" rtl="0">
              <a:spcBef>
                <a:spcPts val="3000"/>
              </a:spcBef>
              <a:spcAft>
                <a:spcPts val="0"/>
              </a:spcAft>
              <a:buClr>
                <a:schemeClr val="dk2"/>
              </a:buClr>
              <a:buSzPts val="2700"/>
              <a:buChar char="•"/>
              <a:defRPr sz="2700">
                <a:solidFill>
                  <a:schemeClr val="dk2"/>
                </a:solidFill>
              </a:defRPr>
            </a:lvl6pPr>
            <a:lvl7pPr indent="-400050" lvl="6" marL="3200400" rtl="0">
              <a:spcBef>
                <a:spcPts val="3000"/>
              </a:spcBef>
              <a:spcAft>
                <a:spcPts val="0"/>
              </a:spcAft>
              <a:buClr>
                <a:schemeClr val="dk2"/>
              </a:buClr>
              <a:buSzPts val="2700"/>
              <a:buChar char="•"/>
              <a:defRPr sz="2700">
                <a:solidFill>
                  <a:schemeClr val="dk2"/>
                </a:solidFill>
              </a:defRPr>
            </a:lvl7pPr>
            <a:lvl8pPr indent="-400050" lvl="7" marL="3657600" rtl="0">
              <a:spcBef>
                <a:spcPts val="3000"/>
              </a:spcBef>
              <a:spcAft>
                <a:spcPts val="0"/>
              </a:spcAft>
              <a:buClr>
                <a:schemeClr val="dk2"/>
              </a:buClr>
              <a:buSzPts val="2700"/>
              <a:buChar char="•"/>
              <a:defRPr sz="2700">
                <a:solidFill>
                  <a:schemeClr val="dk2"/>
                </a:solidFill>
              </a:defRPr>
            </a:lvl8pPr>
            <a:lvl9pPr indent="-400050" lvl="8" marL="4114800" rtl="0">
              <a:spcBef>
                <a:spcPts val="3000"/>
              </a:spcBef>
              <a:spcAft>
                <a:spcPts val="3000"/>
              </a:spcAft>
              <a:buClr>
                <a:schemeClr val="dk2"/>
              </a:buClr>
              <a:buSzPts val="2700"/>
              <a:buChar char="•"/>
              <a:defRPr sz="27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8" name="Google Shape;48;p7"/>
          <p:cNvSpPr/>
          <p:nvPr>
            <p:ph idx="6" type="pic"/>
          </p:nvPr>
        </p:nvSpPr>
        <p:spPr>
          <a:xfrm>
            <a:off x="10495713" y="3166675"/>
            <a:ext cx="3313200" cy="3313200"/>
          </a:xfrm>
          <a:prstGeom prst="ellipse">
            <a:avLst/>
          </a:prstGeom>
          <a:noFill/>
          <a:ln>
            <a:noFill/>
          </a:ln>
          <a:effectLst>
            <a:outerShdw blurRad="357188" rotWithShape="0" algn="bl" dir="5400000" dist="114300">
              <a:srgbClr val="000000">
                <a:alpha val="22000"/>
              </a:srgbClr>
            </a:outerShdw>
          </a:effectLst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ctonauts 3">
  <p:cSld name="COVER_2_2">
    <p:bg>
      <p:bgPr>
        <a:gradFill>
          <a:gsLst>
            <a:gs pos="0">
              <a:srgbClr val="004167"/>
            </a:gs>
            <a:gs pos="50000">
              <a:srgbClr val="07121A"/>
            </a:gs>
            <a:gs pos="100000">
              <a:srgbClr val="0C2639"/>
            </a:gs>
          </a:gsLst>
          <a:lin ang="8099331" scaled="0"/>
        </a:gra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oogle Shape;50;p8"/>
          <p:cNvPicPr preferRelativeResize="0"/>
          <p:nvPr/>
        </p:nvPicPr>
        <p:blipFill rotWithShape="1">
          <a:blip r:embed="rId2">
            <a:alphaModFix/>
          </a:blip>
          <a:srcRect b="56102" l="3890" r="6060" t="12828"/>
          <a:stretch/>
        </p:blipFill>
        <p:spPr>
          <a:xfrm>
            <a:off x="0" y="4325000"/>
            <a:ext cx="17881602" cy="1796024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8"/>
          <p:cNvSpPr/>
          <p:nvPr/>
        </p:nvSpPr>
        <p:spPr>
          <a:xfrm>
            <a:off x="50" y="5677950"/>
            <a:ext cx="17881500" cy="4578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8"/>
          <p:cNvSpPr/>
          <p:nvPr/>
        </p:nvSpPr>
        <p:spPr>
          <a:xfrm>
            <a:off x="9543488" y="1341200"/>
            <a:ext cx="3100704" cy="473042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gradFill>
                  <a:gsLst>
                    <a:gs pos="0">
                      <a:srgbClr val="76F5A9"/>
                    </a:gs>
                    <a:gs pos="100000">
                      <a:srgbClr val="00A4FA"/>
                    </a:gs>
                  </a:gsLst>
                  <a:lin ang="18900044" scaled="0"/>
                </a:gradFill>
                <a:latin typeface="Roboto"/>
              </a:rPr>
              <a:t>Octonauts!</a:t>
            </a:r>
          </a:p>
        </p:txBody>
      </p:sp>
      <p:sp>
        <p:nvSpPr>
          <p:cNvPr id="53" name="Google Shape;53;p8"/>
          <p:cNvSpPr txBox="1"/>
          <p:nvPr/>
        </p:nvSpPr>
        <p:spPr>
          <a:xfrm>
            <a:off x="5223312" y="1139125"/>
            <a:ext cx="49770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Hello from the</a:t>
            </a:r>
            <a:endParaRPr/>
          </a:p>
        </p:txBody>
      </p:sp>
      <p:pic>
        <p:nvPicPr>
          <p:cNvPr id="54" name="Google Shape;54;p8"/>
          <p:cNvPicPr preferRelativeResize="0"/>
          <p:nvPr/>
        </p:nvPicPr>
        <p:blipFill rotWithShape="1">
          <a:blip r:embed="rId3">
            <a:alphaModFix/>
          </a:blip>
          <a:srcRect b="-11682" l="-1595" r="77637" t="-12464"/>
          <a:stretch/>
        </p:blipFill>
        <p:spPr>
          <a:xfrm>
            <a:off x="16955945" y="9138100"/>
            <a:ext cx="697431" cy="778775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8"/>
          <p:cNvSpPr txBox="1"/>
          <p:nvPr>
            <p:ph idx="1" type="body"/>
          </p:nvPr>
        </p:nvSpPr>
        <p:spPr>
          <a:xfrm>
            <a:off x="2831850" y="7016850"/>
            <a:ext cx="3766500" cy="1616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indent="-361950" lvl="0" marL="457200" rtl="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b="0" sz="2100">
                <a:solidFill>
                  <a:schemeClr val="dk1"/>
                </a:solidFill>
              </a:defRPr>
            </a:lvl1pPr>
            <a:lvl2pPr indent="-361950" lvl="1" marL="914400" rtl="0" algn="ctr">
              <a:spcBef>
                <a:spcPts val="3000"/>
              </a:spcBef>
              <a:spcAft>
                <a:spcPts val="0"/>
              </a:spcAft>
              <a:buSzPts val="2100"/>
              <a:buChar char="•"/>
              <a:defRPr sz="2100"/>
            </a:lvl2pPr>
            <a:lvl3pPr indent="-361950" lvl="2" marL="1371600" rtl="0" algn="ctr">
              <a:spcBef>
                <a:spcPts val="3000"/>
              </a:spcBef>
              <a:spcAft>
                <a:spcPts val="0"/>
              </a:spcAft>
              <a:buSzPts val="2100"/>
              <a:buChar char="•"/>
              <a:defRPr sz="2100"/>
            </a:lvl3pPr>
            <a:lvl4pPr indent="-361950" lvl="3" marL="1828800" rtl="0" algn="ctr">
              <a:spcBef>
                <a:spcPts val="3000"/>
              </a:spcBef>
              <a:spcAft>
                <a:spcPts val="0"/>
              </a:spcAft>
              <a:buSzPts val="2100"/>
              <a:buChar char="•"/>
              <a:defRPr sz="2100"/>
            </a:lvl4pPr>
            <a:lvl5pPr indent="-361950" lvl="4" marL="2286000" rtl="0" algn="ctr">
              <a:spcBef>
                <a:spcPts val="3000"/>
              </a:spcBef>
              <a:spcAft>
                <a:spcPts val="0"/>
              </a:spcAft>
              <a:buSzPts val="2100"/>
              <a:buChar char="•"/>
              <a:defRPr sz="2100"/>
            </a:lvl5pPr>
            <a:lvl6pPr indent="-361950" lvl="5" marL="2743200" rtl="0" algn="ctr">
              <a:spcBef>
                <a:spcPts val="3000"/>
              </a:spcBef>
              <a:spcAft>
                <a:spcPts val="0"/>
              </a:spcAft>
              <a:buSzPts val="2100"/>
              <a:buChar char="•"/>
              <a:defRPr sz="2100"/>
            </a:lvl6pPr>
            <a:lvl7pPr indent="-361950" lvl="6" marL="3200400" rtl="0" algn="ctr">
              <a:spcBef>
                <a:spcPts val="3000"/>
              </a:spcBef>
              <a:spcAft>
                <a:spcPts val="0"/>
              </a:spcAft>
              <a:buSzPts val="2100"/>
              <a:buChar char="•"/>
              <a:defRPr sz="2100"/>
            </a:lvl7pPr>
            <a:lvl8pPr indent="-361950" lvl="7" marL="3657600" rtl="0" algn="ctr">
              <a:spcBef>
                <a:spcPts val="3000"/>
              </a:spcBef>
              <a:spcAft>
                <a:spcPts val="0"/>
              </a:spcAft>
              <a:buSzPts val="2100"/>
              <a:buChar char="•"/>
              <a:defRPr sz="2100"/>
            </a:lvl8pPr>
            <a:lvl9pPr indent="-361950" lvl="8" marL="4114800" rtl="0" algn="ctr">
              <a:spcBef>
                <a:spcPts val="3000"/>
              </a:spcBef>
              <a:spcAft>
                <a:spcPts val="3000"/>
              </a:spcAft>
              <a:buSzPts val="2100"/>
              <a:buChar char="•"/>
              <a:defRPr sz="2100"/>
            </a:lvl9pPr>
          </a:lstStyle>
          <a:p/>
        </p:txBody>
      </p:sp>
      <p:sp>
        <p:nvSpPr>
          <p:cNvPr id="56" name="Google Shape;56;p8"/>
          <p:cNvSpPr txBox="1"/>
          <p:nvPr>
            <p:ph idx="2" type="body"/>
          </p:nvPr>
        </p:nvSpPr>
        <p:spPr>
          <a:xfrm>
            <a:off x="2831850" y="6312500"/>
            <a:ext cx="3766500" cy="487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rtl="0" algn="ctr">
              <a:spcBef>
                <a:spcPts val="1000"/>
              </a:spcBef>
              <a:spcAft>
                <a:spcPts val="0"/>
              </a:spcAft>
              <a:buSzPts val="2400"/>
              <a:buChar char="•"/>
              <a:defRPr sz="2400"/>
            </a:lvl1pPr>
            <a:lvl2pPr indent="-381000" lvl="1" marL="914400" rtl="0">
              <a:spcBef>
                <a:spcPts val="3000"/>
              </a:spcBef>
              <a:spcAft>
                <a:spcPts val="0"/>
              </a:spcAft>
              <a:buClr>
                <a:schemeClr val="dk2"/>
              </a:buClr>
              <a:buSzPts val="2400"/>
              <a:buChar char="•"/>
              <a:defRPr sz="2400">
                <a:solidFill>
                  <a:schemeClr val="dk2"/>
                </a:solidFill>
              </a:defRPr>
            </a:lvl2pPr>
            <a:lvl3pPr indent="-381000" lvl="2" marL="1371600" rtl="0">
              <a:spcBef>
                <a:spcPts val="3000"/>
              </a:spcBef>
              <a:spcAft>
                <a:spcPts val="0"/>
              </a:spcAft>
              <a:buClr>
                <a:schemeClr val="dk2"/>
              </a:buClr>
              <a:buSzPts val="2400"/>
              <a:buChar char="•"/>
              <a:defRPr sz="2400">
                <a:solidFill>
                  <a:schemeClr val="dk2"/>
                </a:solidFill>
              </a:defRPr>
            </a:lvl3pPr>
            <a:lvl4pPr indent="-381000" lvl="3" marL="1828800" rtl="0">
              <a:spcBef>
                <a:spcPts val="3000"/>
              </a:spcBef>
              <a:spcAft>
                <a:spcPts val="0"/>
              </a:spcAft>
              <a:buClr>
                <a:schemeClr val="dk2"/>
              </a:buClr>
              <a:buSzPts val="2400"/>
              <a:buChar char="•"/>
              <a:defRPr sz="2400">
                <a:solidFill>
                  <a:schemeClr val="dk2"/>
                </a:solidFill>
              </a:defRPr>
            </a:lvl4pPr>
            <a:lvl5pPr indent="-381000" lvl="4" marL="2286000" rtl="0">
              <a:spcBef>
                <a:spcPts val="3000"/>
              </a:spcBef>
              <a:spcAft>
                <a:spcPts val="0"/>
              </a:spcAft>
              <a:buClr>
                <a:schemeClr val="dk2"/>
              </a:buClr>
              <a:buSzPts val="2400"/>
              <a:buChar char="•"/>
              <a:defRPr sz="2400">
                <a:solidFill>
                  <a:schemeClr val="dk2"/>
                </a:solidFill>
              </a:defRPr>
            </a:lvl5pPr>
            <a:lvl6pPr indent="-381000" lvl="5" marL="2743200" rtl="0">
              <a:spcBef>
                <a:spcPts val="3000"/>
              </a:spcBef>
              <a:spcAft>
                <a:spcPts val="0"/>
              </a:spcAft>
              <a:buClr>
                <a:schemeClr val="dk2"/>
              </a:buClr>
              <a:buSzPts val="2400"/>
              <a:buChar char="•"/>
              <a:defRPr sz="2400">
                <a:solidFill>
                  <a:schemeClr val="dk2"/>
                </a:solidFill>
              </a:defRPr>
            </a:lvl6pPr>
            <a:lvl7pPr indent="-381000" lvl="6" marL="3200400" rtl="0">
              <a:spcBef>
                <a:spcPts val="3000"/>
              </a:spcBef>
              <a:spcAft>
                <a:spcPts val="0"/>
              </a:spcAft>
              <a:buClr>
                <a:schemeClr val="dk2"/>
              </a:buClr>
              <a:buSzPts val="2400"/>
              <a:buChar char="•"/>
              <a:defRPr sz="2400">
                <a:solidFill>
                  <a:schemeClr val="dk2"/>
                </a:solidFill>
              </a:defRPr>
            </a:lvl7pPr>
            <a:lvl8pPr indent="-381000" lvl="7" marL="3657600" rtl="0">
              <a:spcBef>
                <a:spcPts val="3000"/>
              </a:spcBef>
              <a:spcAft>
                <a:spcPts val="0"/>
              </a:spcAft>
              <a:buClr>
                <a:schemeClr val="dk2"/>
              </a:buClr>
              <a:buSzPts val="2400"/>
              <a:buChar char="•"/>
              <a:defRPr sz="2400">
                <a:solidFill>
                  <a:schemeClr val="dk2"/>
                </a:solidFill>
              </a:defRPr>
            </a:lvl8pPr>
            <a:lvl9pPr indent="-381000" lvl="8" marL="4114800" rtl="0">
              <a:spcBef>
                <a:spcPts val="3000"/>
              </a:spcBef>
              <a:spcAft>
                <a:spcPts val="3000"/>
              </a:spcAft>
              <a:buClr>
                <a:schemeClr val="dk2"/>
              </a:buClr>
              <a:buSzPts val="2400"/>
              <a:buChar char="•"/>
              <a:defRPr sz="2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7" name="Google Shape;57;p8"/>
          <p:cNvSpPr/>
          <p:nvPr>
            <p:ph idx="3" type="pic"/>
          </p:nvPr>
        </p:nvSpPr>
        <p:spPr>
          <a:xfrm>
            <a:off x="3309588" y="3281475"/>
            <a:ext cx="2879400" cy="2879400"/>
          </a:xfrm>
          <a:prstGeom prst="ellipse">
            <a:avLst/>
          </a:prstGeom>
          <a:noFill/>
          <a:ln>
            <a:noFill/>
          </a:ln>
          <a:effectLst>
            <a:outerShdw blurRad="357188" rotWithShape="0" algn="bl" dir="5400000" dist="114300">
              <a:srgbClr val="000000">
                <a:alpha val="22000"/>
              </a:srgbClr>
            </a:outerShdw>
          </a:effectLst>
        </p:spPr>
      </p:sp>
      <p:sp>
        <p:nvSpPr>
          <p:cNvPr id="58" name="Google Shape;58;p8"/>
          <p:cNvSpPr txBox="1"/>
          <p:nvPr>
            <p:ph idx="4" type="body"/>
          </p:nvPr>
        </p:nvSpPr>
        <p:spPr>
          <a:xfrm>
            <a:off x="7021875" y="7016850"/>
            <a:ext cx="3766500" cy="1616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indent="-361950" lvl="0" marL="457200" rtl="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b="0" sz="2100">
                <a:solidFill>
                  <a:schemeClr val="dk1"/>
                </a:solidFill>
              </a:defRPr>
            </a:lvl1pPr>
            <a:lvl2pPr indent="-361950" lvl="1" marL="914400" rtl="0" algn="ctr">
              <a:spcBef>
                <a:spcPts val="3000"/>
              </a:spcBef>
              <a:spcAft>
                <a:spcPts val="0"/>
              </a:spcAft>
              <a:buSzPts val="2100"/>
              <a:buChar char="•"/>
              <a:defRPr sz="2100"/>
            </a:lvl2pPr>
            <a:lvl3pPr indent="-361950" lvl="2" marL="1371600" rtl="0" algn="ctr">
              <a:spcBef>
                <a:spcPts val="3000"/>
              </a:spcBef>
              <a:spcAft>
                <a:spcPts val="0"/>
              </a:spcAft>
              <a:buSzPts val="2100"/>
              <a:buChar char="•"/>
              <a:defRPr sz="2100"/>
            </a:lvl3pPr>
            <a:lvl4pPr indent="-361950" lvl="3" marL="1828800" rtl="0" algn="ctr">
              <a:spcBef>
                <a:spcPts val="3000"/>
              </a:spcBef>
              <a:spcAft>
                <a:spcPts val="0"/>
              </a:spcAft>
              <a:buSzPts val="2100"/>
              <a:buChar char="•"/>
              <a:defRPr sz="2100"/>
            </a:lvl4pPr>
            <a:lvl5pPr indent="-361950" lvl="4" marL="2286000" rtl="0" algn="ctr">
              <a:spcBef>
                <a:spcPts val="3000"/>
              </a:spcBef>
              <a:spcAft>
                <a:spcPts val="0"/>
              </a:spcAft>
              <a:buSzPts val="2100"/>
              <a:buChar char="•"/>
              <a:defRPr sz="2100"/>
            </a:lvl5pPr>
            <a:lvl6pPr indent="-361950" lvl="5" marL="2743200" rtl="0" algn="ctr">
              <a:spcBef>
                <a:spcPts val="3000"/>
              </a:spcBef>
              <a:spcAft>
                <a:spcPts val="0"/>
              </a:spcAft>
              <a:buSzPts val="2100"/>
              <a:buChar char="•"/>
              <a:defRPr sz="2100"/>
            </a:lvl6pPr>
            <a:lvl7pPr indent="-361950" lvl="6" marL="3200400" rtl="0" algn="ctr">
              <a:spcBef>
                <a:spcPts val="3000"/>
              </a:spcBef>
              <a:spcAft>
                <a:spcPts val="0"/>
              </a:spcAft>
              <a:buSzPts val="2100"/>
              <a:buChar char="•"/>
              <a:defRPr sz="2100"/>
            </a:lvl7pPr>
            <a:lvl8pPr indent="-361950" lvl="7" marL="3657600" rtl="0" algn="ctr">
              <a:spcBef>
                <a:spcPts val="3000"/>
              </a:spcBef>
              <a:spcAft>
                <a:spcPts val="0"/>
              </a:spcAft>
              <a:buSzPts val="2100"/>
              <a:buChar char="•"/>
              <a:defRPr sz="2100"/>
            </a:lvl8pPr>
            <a:lvl9pPr indent="-361950" lvl="8" marL="4114800" rtl="0" algn="ctr">
              <a:spcBef>
                <a:spcPts val="3000"/>
              </a:spcBef>
              <a:spcAft>
                <a:spcPts val="3000"/>
              </a:spcAft>
              <a:buSzPts val="2100"/>
              <a:buChar char="•"/>
              <a:defRPr sz="2100"/>
            </a:lvl9pPr>
          </a:lstStyle>
          <a:p/>
        </p:txBody>
      </p:sp>
      <p:sp>
        <p:nvSpPr>
          <p:cNvPr id="59" name="Google Shape;59;p8"/>
          <p:cNvSpPr txBox="1"/>
          <p:nvPr>
            <p:ph idx="5" type="body"/>
          </p:nvPr>
        </p:nvSpPr>
        <p:spPr>
          <a:xfrm>
            <a:off x="7021875" y="6312500"/>
            <a:ext cx="3766500" cy="487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rtl="0" algn="ctr">
              <a:spcBef>
                <a:spcPts val="1000"/>
              </a:spcBef>
              <a:spcAft>
                <a:spcPts val="0"/>
              </a:spcAft>
              <a:buSzPts val="2400"/>
              <a:buChar char="•"/>
              <a:defRPr sz="2400"/>
            </a:lvl1pPr>
            <a:lvl2pPr indent="-381000" lvl="1" marL="914400" rtl="0">
              <a:spcBef>
                <a:spcPts val="3000"/>
              </a:spcBef>
              <a:spcAft>
                <a:spcPts val="0"/>
              </a:spcAft>
              <a:buClr>
                <a:schemeClr val="dk2"/>
              </a:buClr>
              <a:buSzPts val="2400"/>
              <a:buChar char="•"/>
              <a:defRPr sz="2400">
                <a:solidFill>
                  <a:schemeClr val="dk2"/>
                </a:solidFill>
              </a:defRPr>
            </a:lvl2pPr>
            <a:lvl3pPr indent="-381000" lvl="2" marL="1371600" rtl="0">
              <a:spcBef>
                <a:spcPts val="3000"/>
              </a:spcBef>
              <a:spcAft>
                <a:spcPts val="0"/>
              </a:spcAft>
              <a:buClr>
                <a:schemeClr val="dk2"/>
              </a:buClr>
              <a:buSzPts val="2400"/>
              <a:buChar char="•"/>
              <a:defRPr sz="2400">
                <a:solidFill>
                  <a:schemeClr val="dk2"/>
                </a:solidFill>
              </a:defRPr>
            </a:lvl3pPr>
            <a:lvl4pPr indent="-381000" lvl="3" marL="1828800" rtl="0">
              <a:spcBef>
                <a:spcPts val="3000"/>
              </a:spcBef>
              <a:spcAft>
                <a:spcPts val="0"/>
              </a:spcAft>
              <a:buClr>
                <a:schemeClr val="dk2"/>
              </a:buClr>
              <a:buSzPts val="2400"/>
              <a:buChar char="•"/>
              <a:defRPr sz="2400">
                <a:solidFill>
                  <a:schemeClr val="dk2"/>
                </a:solidFill>
              </a:defRPr>
            </a:lvl4pPr>
            <a:lvl5pPr indent="-381000" lvl="4" marL="2286000" rtl="0">
              <a:spcBef>
                <a:spcPts val="3000"/>
              </a:spcBef>
              <a:spcAft>
                <a:spcPts val="0"/>
              </a:spcAft>
              <a:buClr>
                <a:schemeClr val="dk2"/>
              </a:buClr>
              <a:buSzPts val="2400"/>
              <a:buChar char="•"/>
              <a:defRPr sz="2400">
                <a:solidFill>
                  <a:schemeClr val="dk2"/>
                </a:solidFill>
              </a:defRPr>
            </a:lvl5pPr>
            <a:lvl6pPr indent="-381000" lvl="5" marL="2743200" rtl="0">
              <a:spcBef>
                <a:spcPts val="3000"/>
              </a:spcBef>
              <a:spcAft>
                <a:spcPts val="0"/>
              </a:spcAft>
              <a:buClr>
                <a:schemeClr val="dk2"/>
              </a:buClr>
              <a:buSzPts val="2400"/>
              <a:buChar char="•"/>
              <a:defRPr sz="2400">
                <a:solidFill>
                  <a:schemeClr val="dk2"/>
                </a:solidFill>
              </a:defRPr>
            </a:lvl6pPr>
            <a:lvl7pPr indent="-381000" lvl="6" marL="3200400" rtl="0">
              <a:spcBef>
                <a:spcPts val="3000"/>
              </a:spcBef>
              <a:spcAft>
                <a:spcPts val="0"/>
              </a:spcAft>
              <a:buClr>
                <a:schemeClr val="dk2"/>
              </a:buClr>
              <a:buSzPts val="2400"/>
              <a:buChar char="•"/>
              <a:defRPr sz="2400">
                <a:solidFill>
                  <a:schemeClr val="dk2"/>
                </a:solidFill>
              </a:defRPr>
            </a:lvl7pPr>
            <a:lvl8pPr indent="-381000" lvl="7" marL="3657600" rtl="0">
              <a:spcBef>
                <a:spcPts val="3000"/>
              </a:spcBef>
              <a:spcAft>
                <a:spcPts val="0"/>
              </a:spcAft>
              <a:buClr>
                <a:schemeClr val="dk2"/>
              </a:buClr>
              <a:buSzPts val="2400"/>
              <a:buChar char="•"/>
              <a:defRPr sz="2400">
                <a:solidFill>
                  <a:schemeClr val="dk2"/>
                </a:solidFill>
              </a:defRPr>
            </a:lvl8pPr>
            <a:lvl9pPr indent="-381000" lvl="8" marL="4114800" rtl="0">
              <a:spcBef>
                <a:spcPts val="3000"/>
              </a:spcBef>
              <a:spcAft>
                <a:spcPts val="3000"/>
              </a:spcAft>
              <a:buClr>
                <a:schemeClr val="dk2"/>
              </a:buClr>
              <a:buSzPts val="2400"/>
              <a:buChar char="•"/>
              <a:defRPr sz="2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0" name="Google Shape;60;p8"/>
          <p:cNvSpPr/>
          <p:nvPr>
            <p:ph idx="6" type="pic"/>
          </p:nvPr>
        </p:nvSpPr>
        <p:spPr>
          <a:xfrm>
            <a:off x="7499613" y="3281475"/>
            <a:ext cx="2879400" cy="2879400"/>
          </a:xfrm>
          <a:prstGeom prst="ellipse">
            <a:avLst/>
          </a:prstGeom>
          <a:noFill/>
          <a:ln>
            <a:noFill/>
          </a:ln>
          <a:effectLst>
            <a:outerShdw blurRad="357188" rotWithShape="0" algn="bl" dir="5400000" dist="114300">
              <a:srgbClr val="000000">
                <a:alpha val="22000"/>
              </a:srgbClr>
            </a:outerShdw>
          </a:effectLst>
        </p:spPr>
      </p:sp>
      <p:sp>
        <p:nvSpPr>
          <p:cNvPr id="61" name="Google Shape;61;p8"/>
          <p:cNvSpPr txBox="1"/>
          <p:nvPr>
            <p:ph idx="7" type="body"/>
          </p:nvPr>
        </p:nvSpPr>
        <p:spPr>
          <a:xfrm>
            <a:off x="11207050" y="7016850"/>
            <a:ext cx="3766500" cy="1616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indent="-361950" lvl="0" marL="457200" rtl="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b="0" sz="2100">
                <a:solidFill>
                  <a:schemeClr val="dk1"/>
                </a:solidFill>
              </a:defRPr>
            </a:lvl1pPr>
            <a:lvl2pPr indent="-361950" lvl="1" marL="914400" rtl="0" algn="ctr">
              <a:spcBef>
                <a:spcPts val="3000"/>
              </a:spcBef>
              <a:spcAft>
                <a:spcPts val="0"/>
              </a:spcAft>
              <a:buSzPts val="2100"/>
              <a:buChar char="•"/>
              <a:defRPr sz="2100"/>
            </a:lvl2pPr>
            <a:lvl3pPr indent="-361950" lvl="2" marL="1371600" rtl="0" algn="ctr">
              <a:spcBef>
                <a:spcPts val="3000"/>
              </a:spcBef>
              <a:spcAft>
                <a:spcPts val="0"/>
              </a:spcAft>
              <a:buSzPts val="2100"/>
              <a:buChar char="•"/>
              <a:defRPr sz="2100"/>
            </a:lvl3pPr>
            <a:lvl4pPr indent="-361950" lvl="3" marL="1828800" rtl="0" algn="ctr">
              <a:spcBef>
                <a:spcPts val="3000"/>
              </a:spcBef>
              <a:spcAft>
                <a:spcPts val="0"/>
              </a:spcAft>
              <a:buSzPts val="2100"/>
              <a:buChar char="•"/>
              <a:defRPr sz="2100"/>
            </a:lvl4pPr>
            <a:lvl5pPr indent="-361950" lvl="4" marL="2286000" rtl="0" algn="ctr">
              <a:spcBef>
                <a:spcPts val="3000"/>
              </a:spcBef>
              <a:spcAft>
                <a:spcPts val="0"/>
              </a:spcAft>
              <a:buSzPts val="2100"/>
              <a:buChar char="•"/>
              <a:defRPr sz="2100"/>
            </a:lvl5pPr>
            <a:lvl6pPr indent="-361950" lvl="5" marL="2743200" rtl="0" algn="ctr">
              <a:spcBef>
                <a:spcPts val="3000"/>
              </a:spcBef>
              <a:spcAft>
                <a:spcPts val="0"/>
              </a:spcAft>
              <a:buSzPts val="2100"/>
              <a:buChar char="•"/>
              <a:defRPr sz="2100"/>
            </a:lvl6pPr>
            <a:lvl7pPr indent="-361950" lvl="6" marL="3200400" rtl="0" algn="ctr">
              <a:spcBef>
                <a:spcPts val="3000"/>
              </a:spcBef>
              <a:spcAft>
                <a:spcPts val="0"/>
              </a:spcAft>
              <a:buSzPts val="2100"/>
              <a:buChar char="•"/>
              <a:defRPr sz="2100"/>
            </a:lvl7pPr>
            <a:lvl8pPr indent="-361950" lvl="7" marL="3657600" rtl="0" algn="ctr">
              <a:spcBef>
                <a:spcPts val="3000"/>
              </a:spcBef>
              <a:spcAft>
                <a:spcPts val="0"/>
              </a:spcAft>
              <a:buSzPts val="2100"/>
              <a:buChar char="•"/>
              <a:defRPr sz="2100"/>
            </a:lvl8pPr>
            <a:lvl9pPr indent="-361950" lvl="8" marL="4114800" rtl="0" algn="ctr">
              <a:spcBef>
                <a:spcPts val="3000"/>
              </a:spcBef>
              <a:spcAft>
                <a:spcPts val="3000"/>
              </a:spcAft>
              <a:buSzPts val="2100"/>
              <a:buChar char="•"/>
              <a:defRPr sz="2100"/>
            </a:lvl9pPr>
          </a:lstStyle>
          <a:p/>
        </p:txBody>
      </p:sp>
      <p:sp>
        <p:nvSpPr>
          <p:cNvPr id="62" name="Google Shape;62;p8"/>
          <p:cNvSpPr txBox="1"/>
          <p:nvPr>
            <p:ph idx="8" type="body"/>
          </p:nvPr>
        </p:nvSpPr>
        <p:spPr>
          <a:xfrm>
            <a:off x="11207050" y="6312500"/>
            <a:ext cx="3766500" cy="487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rtl="0" algn="ctr">
              <a:spcBef>
                <a:spcPts val="1000"/>
              </a:spcBef>
              <a:spcAft>
                <a:spcPts val="0"/>
              </a:spcAft>
              <a:buSzPts val="2400"/>
              <a:buChar char="•"/>
              <a:defRPr sz="2400"/>
            </a:lvl1pPr>
            <a:lvl2pPr indent="-381000" lvl="1" marL="914400" rtl="0">
              <a:spcBef>
                <a:spcPts val="3000"/>
              </a:spcBef>
              <a:spcAft>
                <a:spcPts val="0"/>
              </a:spcAft>
              <a:buClr>
                <a:schemeClr val="dk2"/>
              </a:buClr>
              <a:buSzPts val="2400"/>
              <a:buChar char="•"/>
              <a:defRPr sz="2400">
                <a:solidFill>
                  <a:schemeClr val="dk2"/>
                </a:solidFill>
              </a:defRPr>
            </a:lvl2pPr>
            <a:lvl3pPr indent="-381000" lvl="2" marL="1371600" rtl="0">
              <a:spcBef>
                <a:spcPts val="3000"/>
              </a:spcBef>
              <a:spcAft>
                <a:spcPts val="0"/>
              </a:spcAft>
              <a:buClr>
                <a:schemeClr val="dk2"/>
              </a:buClr>
              <a:buSzPts val="2400"/>
              <a:buChar char="•"/>
              <a:defRPr sz="2400">
                <a:solidFill>
                  <a:schemeClr val="dk2"/>
                </a:solidFill>
              </a:defRPr>
            </a:lvl3pPr>
            <a:lvl4pPr indent="-381000" lvl="3" marL="1828800" rtl="0">
              <a:spcBef>
                <a:spcPts val="3000"/>
              </a:spcBef>
              <a:spcAft>
                <a:spcPts val="0"/>
              </a:spcAft>
              <a:buClr>
                <a:schemeClr val="dk2"/>
              </a:buClr>
              <a:buSzPts val="2400"/>
              <a:buChar char="•"/>
              <a:defRPr sz="2400">
                <a:solidFill>
                  <a:schemeClr val="dk2"/>
                </a:solidFill>
              </a:defRPr>
            </a:lvl4pPr>
            <a:lvl5pPr indent="-381000" lvl="4" marL="2286000" rtl="0">
              <a:spcBef>
                <a:spcPts val="3000"/>
              </a:spcBef>
              <a:spcAft>
                <a:spcPts val="0"/>
              </a:spcAft>
              <a:buClr>
                <a:schemeClr val="dk2"/>
              </a:buClr>
              <a:buSzPts val="2400"/>
              <a:buChar char="•"/>
              <a:defRPr sz="2400">
                <a:solidFill>
                  <a:schemeClr val="dk2"/>
                </a:solidFill>
              </a:defRPr>
            </a:lvl5pPr>
            <a:lvl6pPr indent="-381000" lvl="5" marL="2743200" rtl="0">
              <a:spcBef>
                <a:spcPts val="3000"/>
              </a:spcBef>
              <a:spcAft>
                <a:spcPts val="0"/>
              </a:spcAft>
              <a:buClr>
                <a:schemeClr val="dk2"/>
              </a:buClr>
              <a:buSzPts val="2400"/>
              <a:buChar char="•"/>
              <a:defRPr sz="2400">
                <a:solidFill>
                  <a:schemeClr val="dk2"/>
                </a:solidFill>
              </a:defRPr>
            </a:lvl6pPr>
            <a:lvl7pPr indent="-381000" lvl="6" marL="3200400" rtl="0">
              <a:spcBef>
                <a:spcPts val="3000"/>
              </a:spcBef>
              <a:spcAft>
                <a:spcPts val="0"/>
              </a:spcAft>
              <a:buClr>
                <a:schemeClr val="dk2"/>
              </a:buClr>
              <a:buSzPts val="2400"/>
              <a:buChar char="•"/>
              <a:defRPr sz="2400">
                <a:solidFill>
                  <a:schemeClr val="dk2"/>
                </a:solidFill>
              </a:defRPr>
            </a:lvl7pPr>
            <a:lvl8pPr indent="-381000" lvl="7" marL="3657600" rtl="0">
              <a:spcBef>
                <a:spcPts val="3000"/>
              </a:spcBef>
              <a:spcAft>
                <a:spcPts val="0"/>
              </a:spcAft>
              <a:buClr>
                <a:schemeClr val="dk2"/>
              </a:buClr>
              <a:buSzPts val="2400"/>
              <a:buChar char="•"/>
              <a:defRPr sz="2400">
                <a:solidFill>
                  <a:schemeClr val="dk2"/>
                </a:solidFill>
              </a:defRPr>
            </a:lvl8pPr>
            <a:lvl9pPr indent="-381000" lvl="8" marL="4114800" rtl="0">
              <a:spcBef>
                <a:spcPts val="3000"/>
              </a:spcBef>
              <a:spcAft>
                <a:spcPts val="3000"/>
              </a:spcAft>
              <a:buClr>
                <a:schemeClr val="dk2"/>
              </a:buClr>
              <a:buSzPts val="2400"/>
              <a:buChar char="•"/>
              <a:defRPr sz="2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3" name="Google Shape;63;p8"/>
          <p:cNvSpPr/>
          <p:nvPr>
            <p:ph idx="9" type="pic"/>
          </p:nvPr>
        </p:nvSpPr>
        <p:spPr>
          <a:xfrm>
            <a:off x="11684788" y="3281475"/>
            <a:ext cx="2879400" cy="2879400"/>
          </a:xfrm>
          <a:prstGeom prst="ellipse">
            <a:avLst/>
          </a:prstGeom>
          <a:noFill/>
          <a:ln>
            <a:noFill/>
          </a:ln>
          <a:effectLst>
            <a:outerShdw blurRad="357188" rotWithShape="0" algn="bl" dir="5400000" dist="114300">
              <a:srgbClr val="000000">
                <a:alpha val="22000"/>
              </a:srgbClr>
            </a:outerShdw>
          </a:effectLst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ctonauts 1">
  <p:cSld name="COVER_2_1">
    <p:bg>
      <p:bgPr>
        <a:gradFill>
          <a:gsLst>
            <a:gs pos="0">
              <a:srgbClr val="004167"/>
            </a:gs>
            <a:gs pos="50000">
              <a:srgbClr val="07121A"/>
            </a:gs>
            <a:gs pos="100000">
              <a:srgbClr val="0C2639"/>
            </a:gs>
          </a:gsLst>
          <a:lin ang="8099331" scaled="0"/>
        </a:gra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9"/>
          <p:cNvPicPr preferRelativeResize="0"/>
          <p:nvPr/>
        </p:nvPicPr>
        <p:blipFill rotWithShape="1">
          <a:blip r:embed="rId2">
            <a:alphaModFix/>
          </a:blip>
          <a:srcRect b="56102" l="3890" r="6060" t="12828"/>
          <a:stretch/>
        </p:blipFill>
        <p:spPr>
          <a:xfrm>
            <a:off x="0" y="4325000"/>
            <a:ext cx="17881602" cy="1796024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9"/>
          <p:cNvSpPr/>
          <p:nvPr/>
        </p:nvSpPr>
        <p:spPr>
          <a:xfrm>
            <a:off x="50" y="5677950"/>
            <a:ext cx="17881500" cy="4578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9"/>
          <p:cNvSpPr/>
          <p:nvPr/>
        </p:nvSpPr>
        <p:spPr>
          <a:xfrm>
            <a:off x="9543488" y="1341200"/>
            <a:ext cx="3100704" cy="473042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gradFill>
                  <a:gsLst>
                    <a:gs pos="0">
                      <a:srgbClr val="76F5A9"/>
                    </a:gs>
                    <a:gs pos="100000">
                      <a:srgbClr val="00A4FA"/>
                    </a:gs>
                  </a:gsLst>
                  <a:lin ang="18900044" scaled="0"/>
                </a:gradFill>
                <a:latin typeface="Roboto"/>
              </a:rPr>
              <a:t>Octonauts!</a:t>
            </a:r>
          </a:p>
        </p:txBody>
      </p:sp>
      <p:sp>
        <p:nvSpPr>
          <p:cNvPr id="68" name="Google Shape;68;p9"/>
          <p:cNvSpPr txBox="1"/>
          <p:nvPr/>
        </p:nvSpPr>
        <p:spPr>
          <a:xfrm>
            <a:off x="5223312" y="1139125"/>
            <a:ext cx="49770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Hello from the</a:t>
            </a:r>
            <a:endParaRPr/>
          </a:p>
        </p:txBody>
      </p:sp>
      <p:pic>
        <p:nvPicPr>
          <p:cNvPr id="69" name="Google Shape;69;p9"/>
          <p:cNvPicPr preferRelativeResize="0"/>
          <p:nvPr/>
        </p:nvPicPr>
        <p:blipFill rotWithShape="1">
          <a:blip r:embed="rId3">
            <a:alphaModFix/>
          </a:blip>
          <a:srcRect b="-11682" l="-1595" r="77637" t="-12464"/>
          <a:stretch/>
        </p:blipFill>
        <p:spPr>
          <a:xfrm>
            <a:off x="16955945" y="9138100"/>
            <a:ext cx="697431" cy="778775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9"/>
          <p:cNvSpPr txBox="1"/>
          <p:nvPr/>
        </p:nvSpPr>
        <p:spPr>
          <a:xfrm>
            <a:off x="2833075" y="7748025"/>
            <a:ext cx="5244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1" name="Google Shape;71;p9"/>
          <p:cNvSpPr txBox="1"/>
          <p:nvPr>
            <p:ph idx="1" type="body"/>
          </p:nvPr>
        </p:nvSpPr>
        <p:spPr>
          <a:xfrm>
            <a:off x="6555788" y="7464925"/>
            <a:ext cx="4770000" cy="1860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rtl="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b="0" sz="2400">
                <a:solidFill>
                  <a:schemeClr val="dk1"/>
                </a:solidFill>
              </a:defRPr>
            </a:lvl1pPr>
            <a:lvl2pPr indent="-381000" lvl="1" marL="914400" rtl="0" algn="ctr">
              <a:spcBef>
                <a:spcPts val="3000"/>
              </a:spcBef>
              <a:spcAft>
                <a:spcPts val="0"/>
              </a:spcAft>
              <a:buSzPts val="2400"/>
              <a:buChar char="•"/>
              <a:defRPr sz="2400"/>
            </a:lvl2pPr>
            <a:lvl3pPr indent="-381000" lvl="2" marL="1371600" rtl="0" algn="ctr">
              <a:spcBef>
                <a:spcPts val="3000"/>
              </a:spcBef>
              <a:spcAft>
                <a:spcPts val="0"/>
              </a:spcAft>
              <a:buSzPts val="2400"/>
              <a:buChar char="•"/>
              <a:defRPr sz="2400"/>
            </a:lvl3pPr>
            <a:lvl4pPr indent="-381000" lvl="3" marL="1828800" rtl="0" algn="ctr">
              <a:spcBef>
                <a:spcPts val="3000"/>
              </a:spcBef>
              <a:spcAft>
                <a:spcPts val="0"/>
              </a:spcAft>
              <a:buSzPts val="2400"/>
              <a:buChar char="•"/>
              <a:defRPr sz="2400"/>
            </a:lvl4pPr>
            <a:lvl5pPr indent="-381000" lvl="4" marL="2286000" rtl="0" algn="ctr">
              <a:spcBef>
                <a:spcPts val="3000"/>
              </a:spcBef>
              <a:spcAft>
                <a:spcPts val="0"/>
              </a:spcAft>
              <a:buSzPts val="2400"/>
              <a:buChar char="•"/>
              <a:defRPr sz="2400"/>
            </a:lvl5pPr>
            <a:lvl6pPr indent="-381000" lvl="5" marL="2743200" rtl="0" algn="ctr">
              <a:spcBef>
                <a:spcPts val="3000"/>
              </a:spcBef>
              <a:spcAft>
                <a:spcPts val="0"/>
              </a:spcAft>
              <a:buSzPts val="2400"/>
              <a:buChar char="•"/>
              <a:defRPr sz="2400"/>
            </a:lvl6pPr>
            <a:lvl7pPr indent="-381000" lvl="6" marL="3200400" rtl="0" algn="ctr">
              <a:spcBef>
                <a:spcPts val="3000"/>
              </a:spcBef>
              <a:spcAft>
                <a:spcPts val="0"/>
              </a:spcAft>
              <a:buSzPts val="2400"/>
              <a:buChar char="•"/>
              <a:defRPr sz="2400"/>
            </a:lvl7pPr>
            <a:lvl8pPr indent="-381000" lvl="7" marL="3657600" rtl="0" algn="ctr">
              <a:spcBef>
                <a:spcPts val="3000"/>
              </a:spcBef>
              <a:spcAft>
                <a:spcPts val="0"/>
              </a:spcAft>
              <a:buSzPts val="2400"/>
              <a:buChar char="•"/>
              <a:defRPr sz="2400"/>
            </a:lvl8pPr>
            <a:lvl9pPr indent="-381000" lvl="8" marL="4114800" rtl="0" algn="ctr">
              <a:spcBef>
                <a:spcPts val="3000"/>
              </a:spcBef>
              <a:spcAft>
                <a:spcPts val="3000"/>
              </a:spcAft>
              <a:buSzPts val="2400"/>
              <a:buChar char="•"/>
              <a:defRPr sz="2400"/>
            </a:lvl9pPr>
          </a:lstStyle>
          <a:p/>
        </p:txBody>
      </p:sp>
      <p:sp>
        <p:nvSpPr>
          <p:cNvPr id="72" name="Google Shape;72;p9"/>
          <p:cNvSpPr txBox="1"/>
          <p:nvPr>
            <p:ph idx="2" type="body"/>
          </p:nvPr>
        </p:nvSpPr>
        <p:spPr>
          <a:xfrm>
            <a:off x="6044588" y="6654425"/>
            <a:ext cx="5792400" cy="561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indent="-400050" lvl="0" marL="457200" rtl="0" algn="ctr">
              <a:spcBef>
                <a:spcPts val="1000"/>
              </a:spcBef>
              <a:spcAft>
                <a:spcPts val="0"/>
              </a:spcAft>
              <a:buSzPts val="2700"/>
              <a:buChar char="•"/>
              <a:defRPr sz="2700"/>
            </a:lvl1pPr>
            <a:lvl2pPr indent="-400050" lvl="1" marL="914400" rtl="0">
              <a:spcBef>
                <a:spcPts val="3000"/>
              </a:spcBef>
              <a:spcAft>
                <a:spcPts val="0"/>
              </a:spcAft>
              <a:buClr>
                <a:schemeClr val="dk2"/>
              </a:buClr>
              <a:buSzPts val="2700"/>
              <a:buChar char="•"/>
              <a:defRPr sz="2700">
                <a:solidFill>
                  <a:schemeClr val="dk2"/>
                </a:solidFill>
              </a:defRPr>
            </a:lvl2pPr>
            <a:lvl3pPr indent="-400050" lvl="2" marL="1371600" rtl="0">
              <a:spcBef>
                <a:spcPts val="3000"/>
              </a:spcBef>
              <a:spcAft>
                <a:spcPts val="0"/>
              </a:spcAft>
              <a:buClr>
                <a:schemeClr val="dk2"/>
              </a:buClr>
              <a:buSzPts val="2700"/>
              <a:buChar char="•"/>
              <a:defRPr sz="2700">
                <a:solidFill>
                  <a:schemeClr val="dk2"/>
                </a:solidFill>
              </a:defRPr>
            </a:lvl3pPr>
            <a:lvl4pPr indent="-400050" lvl="3" marL="1828800" rtl="0">
              <a:spcBef>
                <a:spcPts val="3000"/>
              </a:spcBef>
              <a:spcAft>
                <a:spcPts val="0"/>
              </a:spcAft>
              <a:buClr>
                <a:schemeClr val="dk2"/>
              </a:buClr>
              <a:buSzPts val="2700"/>
              <a:buChar char="•"/>
              <a:defRPr sz="2700">
                <a:solidFill>
                  <a:schemeClr val="dk2"/>
                </a:solidFill>
              </a:defRPr>
            </a:lvl4pPr>
            <a:lvl5pPr indent="-400050" lvl="4" marL="2286000" rtl="0">
              <a:spcBef>
                <a:spcPts val="3000"/>
              </a:spcBef>
              <a:spcAft>
                <a:spcPts val="0"/>
              </a:spcAft>
              <a:buClr>
                <a:schemeClr val="dk2"/>
              </a:buClr>
              <a:buSzPts val="2700"/>
              <a:buChar char="•"/>
              <a:defRPr sz="2700">
                <a:solidFill>
                  <a:schemeClr val="dk2"/>
                </a:solidFill>
              </a:defRPr>
            </a:lvl5pPr>
            <a:lvl6pPr indent="-400050" lvl="5" marL="2743200" rtl="0">
              <a:spcBef>
                <a:spcPts val="3000"/>
              </a:spcBef>
              <a:spcAft>
                <a:spcPts val="0"/>
              </a:spcAft>
              <a:buClr>
                <a:schemeClr val="dk2"/>
              </a:buClr>
              <a:buSzPts val="2700"/>
              <a:buChar char="•"/>
              <a:defRPr sz="2700">
                <a:solidFill>
                  <a:schemeClr val="dk2"/>
                </a:solidFill>
              </a:defRPr>
            </a:lvl6pPr>
            <a:lvl7pPr indent="-400050" lvl="6" marL="3200400" rtl="0">
              <a:spcBef>
                <a:spcPts val="3000"/>
              </a:spcBef>
              <a:spcAft>
                <a:spcPts val="0"/>
              </a:spcAft>
              <a:buClr>
                <a:schemeClr val="dk2"/>
              </a:buClr>
              <a:buSzPts val="2700"/>
              <a:buChar char="•"/>
              <a:defRPr sz="2700">
                <a:solidFill>
                  <a:schemeClr val="dk2"/>
                </a:solidFill>
              </a:defRPr>
            </a:lvl7pPr>
            <a:lvl8pPr indent="-400050" lvl="7" marL="3657600" rtl="0">
              <a:spcBef>
                <a:spcPts val="3000"/>
              </a:spcBef>
              <a:spcAft>
                <a:spcPts val="0"/>
              </a:spcAft>
              <a:buClr>
                <a:schemeClr val="dk2"/>
              </a:buClr>
              <a:buSzPts val="2700"/>
              <a:buChar char="•"/>
              <a:defRPr sz="2700">
                <a:solidFill>
                  <a:schemeClr val="dk2"/>
                </a:solidFill>
              </a:defRPr>
            </a:lvl8pPr>
            <a:lvl9pPr indent="-400050" lvl="8" marL="4114800" rtl="0">
              <a:spcBef>
                <a:spcPts val="3000"/>
              </a:spcBef>
              <a:spcAft>
                <a:spcPts val="3000"/>
              </a:spcAft>
              <a:buClr>
                <a:schemeClr val="dk2"/>
              </a:buClr>
              <a:buSzPts val="2700"/>
              <a:buChar char="•"/>
              <a:defRPr sz="27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3" name="Google Shape;73;p9"/>
          <p:cNvSpPr/>
          <p:nvPr>
            <p:ph idx="3" type="pic"/>
          </p:nvPr>
        </p:nvSpPr>
        <p:spPr>
          <a:xfrm>
            <a:off x="7284188" y="3166675"/>
            <a:ext cx="3313200" cy="3313200"/>
          </a:xfrm>
          <a:prstGeom prst="ellipse">
            <a:avLst/>
          </a:prstGeom>
          <a:noFill/>
          <a:ln>
            <a:noFill/>
          </a:ln>
          <a:effectLst>
            <a:outerShdw blurRad="357188" rotWithShape="0" algn="bl" dir="5400000" dist="114300">
              <a:srgbClr val="000000">
                <a:alpha val="22000"/>
              </a:srgbClr>
            </a:outerShdw>
          </a:effectLst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COVER_6">
    <p:bg>
      <p:bgPr>
        <a:gradFill>
          <a:gsLst>
            <a:gs pos="0">
              <a:srgbClr val="004167"/>
            </a:gs>
            <a:gs pos="50000">
              <a:srgbClr val="07121A"/>
            </a:gs>
            <a:gs pos="100000">
              <a:srgbClr val="0C2639"/>
            </a:gs>
          </a:gsLst>
          <a:lin ang="8099331" scaled="0"/>
        </a:grad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0"/>
          <p:cNvSpPr txBox="1"/>
          <p:nvPr>
            <p:ph type="title"/>
          </p:nvPr>
        </p:nvSpPr>
        <p:spPr>
          <a:xfrm>
            <a:off x="1478625" y="2310775"/>
            <a:ext cx="14332800" cy="5485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76" name="Google Shape;76;p10"/>
          <p:cNvPicPr preferRelativeResize="0"/>
          <p:nvPr/>
        </p:nvPicPr>
        <p:blipFill rotWithShape="1">
          <a:blip r:embed="rId2">
            <a:alphaModFix/>
          </a:blip>
          <a:srcRect b="-11682" l="-1595" r="77637" t="-12464"/>
          <a:stretch/>
        </p:blipFill>
        <p:spPr>
          <a:xfrm>
            <a:off x="16955945" y="9138100"/>
            <a:ext cx="697431" cy="778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theme" Target="../theme/theme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theme" Target="../theme/theme1.xml"/><Relationship Id="rId11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29.xml"/><Relationship Id="rId13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1.xml"/><Relationship Id="rId3" Type="http://schemas.openxmlformats.org/officeDocument/2006/relationships/slideLayout" Target="../slideLayouts/slideLayout22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5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3.xml"/><Relationship Id="rId17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4.xml"/><Relationship Id="rId19" Type="http://schemas.openxmlformats.org/officeDocument/2006/relationships/slideLayout" Target="../slideLayouts/slideLayout38.xml"/><Relationship Id="rId6" Type="http://schemas.openxmlformats.org/officeDocument/2006/relationships/slideLayout" Target="../slideLayouts/slideLayout25.xml"/><Relationship Id="rId18" Type="http://schemas.openxmlformats.org/officeDocument/2006/relationships/slideLayout" Target="../slideLayouts/slideLayout37.xml"/><Relationship Id="rId7" Type="http://schemas.openxmlformats.org/officeDocument/2006/relationships/slideLayout" Target="../slideLayouts/slideLayout26.xml"/><Relationship Id="rId8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1229360" y="535518"/>
            <a:ext cx="15422880" cy="194415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800"/>
              <a:buFont typeface="Roboto"/>
              <a:buNone/>
              <a:defRPr b="1" i="0" sz="8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1229360" y="2677584"/>
            <a:ext cx="15423000" cy="638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558800" lvl="0" marL="457200" marR="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Roboto"/>
              <a:buChar char="•"/>
              <a:defRPr b="1" i="0" sz="5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450850" lvl="1" marL="914400" marR="0" rtl="0">
              <a:lnSpc>
                <a:spcPct val="115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oboto"/>
              <a:buChar char="•"/>
              <a:defRPr b="1" i="0" sz="35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412750" lvl="2" marL="1371600" marR="0" rtl="0">
              <a:lnSpc>
                <a:spcPct val="115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Roboto"/>
              <a:buChar char="•"/>
              <a:defRPr i="0" sz="2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87350" lvl="3" marL="1828800" marR="0" rtl="0">
              <a:lnSpc>
                <a:spcPct val="115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oboto"/>
              <a:buChar char="•"/>
              <a:defRPr i="0" sz="25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87350" lvl="4" marL="2286000" marR="0" rtl="0">
              <a:lnSpc>
                <a:spcPct val="115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oboto"/>
              <a:buChar char="•"/>
              <a:defRPr i="0" sz="25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87350" lvl="5" marL="2743200" marR="0" rtl="0">
              <a:lnSpc>
                <a:spcPct val="115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oboto"/>
              <a:buChar char="•"/>
              <a:defRPr i="0" sz="25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87350" lvl="6" marL="3200400" marR="0" rtl="0">
              <a:lnSpc>
                <a:spcPct val="115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oboto"/>
              <a:buChar char="•"/>
              <a:defRPr i="0" sz="25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87350" lvl="7" marL="3657600" marR="0" rtl="0">
              <a:lnSpc>
                <a:spcPct val="115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oboto"/>
              <a:buChar char="•"/>
              <a:defRPr i="0" sz="25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87350" lvl="8" marL="4114800" marR="0" rtl="0">
              <a:lnSpc>
                <a:spcPct val="115000"/>
              </a:lnSpc>
              <a:spcBef>
                <a:spcPts val="3000"/>
              </a:spcBef>
              <a:spcAft>
                <a:spcPts val="3000"/>
              </a:spcAft>
              <a:buClr>
                <a:schemeClr val="dk1"/>
              </a:buClr>
              <a:buSzPts val="2500"/>
              <a:buFont typeface="Roboto"/>
              <a:buChar char="•"/>
              <a:defRPr i="0" sz="25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229360" y="9322648"/>
            <a:ext cx="15422880" cy="5355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60" u="none" cap="none" strike="noStrike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1"/>
          <p:cNvSpPr txBox="1"/>
          <p:nvPr>
            <p:ph type="title"/>
          </p:nvPr>
        </p:nvSpPr>
        <p:spPr>
          <a:xfrm>
            <a:off x="1229360" y="535518"/>
            <a:ext cx="15423000" cy="194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800"/>
              <a:buFont typeface="Roboto"/>
              <a:buNone/>
              <a:defRPr b="1" i="0" sz="8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61" name="Google Shape;161;p21"/>
          <p:cNvSpPr txBox="1"/>
          <p:nvPr>
            <p:ph idx="1" type="body"/>
          </p:nvPr>
        </p:nvSpPr>
        <p:spPr>
          <a:xfrm>
            <a:off x="1229350" y="2677573"/>
            <a:ext cx="15423000" cy="74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577850" lvl="0" marL="457200" marR="0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5500"/>
              <a:buFont typeface="Roboto"/>
              <a:buChar char="•"/>
              <a:defRPr b="1" i="0" sz="55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450850" lvl="1" marL="9144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oboto"/>
              <a:buChar char="•"/>
              <a:defRPr b="1" i="0" sz="35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419100" lvl="2" marL="13716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Char char="•"/>
              <a:defRPr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87350" lvl="3" marL="18288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oboto"/>
              <a:buChar char="•"/>
              <a:defRPr i="0" sz="25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87350" lvl="4" marL="22860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oboto"/>
              <a:buChar char="•"/>
              <a:defRPr i="0" sz="25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87350" lvl="5" marL="27432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oboto"/>
              <a:buChar char="•"/>
              <a:defRPr i="0" sz="25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87350" lvl="6" marL="32004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oboto"/>
              <a:buChar char="•"/>
              <a:defRPr i="0" sz="25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87350" lvl="7" marL="36576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oboto"/>
              <a:buChar char="•"/>
              <a:defRPr i="0" sz="25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87350" lvl="8" marL="4114800" marR="0" rtl="0">
              <a:lnSpc>
                <a:spcPct val="115000"/>
              </a:lnSpc>
              <a:spcBef>
                <a:spcPts val="2000"/>
              </a:spcBef>
              <a:spcAft>
                <a:spcPts val="2000"/>
              </a:spcAft>
              <a:buClr>
                <a:schemeClr val="dk1"/>
              </a:buClr>
              <a:buSzPts val="2500"/>
              <a:buFont typeface="Roboto"/>
              <a:buChar char="•"/>
              <a:defRPr i="0" sz="25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  <p:sldLayoutId id="2147483679" r:id="rId13"/>
    <p:sldLayoutId id="2147483680" r:id="rId14"/>
    <p:sldLayoutId id="2147483681" r:id="rId15"/>
    <p:sldLayoutId id="2147483682" r:id="rId16"/>
    <p:sldLayoutId id="2147483683" r:id="rId17"/>
    <p:sldLayoutId id="2147483684" r:id="rId18"/>
    <p:sldLayoutId id="2147483685" r:id="rId1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6.png"/><Relationship Id="rId4" Type="http://schemas.openxmlformats.org/officeDocument/2006/relationships/image" Target="../media/image28.png"/><Relationship Id="rId5" Type="http://schemas.openxmlformats.org/officeDocument/2006/relationships/hyperlink" Target="mailto:bob.walker@octopus.com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9.png"/><Relationship Id="rId4" Type="http://schemas.openxmlformats.org/officeDocument/2006/relationships/image" Target="../media/image43.png"/><Relationship Id="rId5" Type="http://schemas.openxmlformats.org/officeDocument/2006/relationships/image" Target="../media/image4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8.png"/><Relationship Id="rId4" Type="http://schemas.openxmlformats.org/officeDocument/2006/relationships/image" Target="../media/image68.png"/><Relationship Id="rId5" Type="http://schemas.openxmlformats.org/officeDocument/2006/relationships/image" Target="../media/image6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69.png"/><Relationship Id="rId4" Type="http://schemas.openxmlformats.org/officeDocument/2006/relationships/image" Target="../media/image42.png"/><Relationship Id="rId5" Type="http://schemas.openxmlformats.org/officeDocument/2006/relationships/image" Target="../media/image6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6.png"/><Relationship Id="rId4" Type="http://schemas.openxmlformats.org/officeDocument/2006/relationships/image" Target="../media/image28.png"/><Relationship Id="rId5" Type="http://schemas.openxmlformats.org/officeDocument/2006/relationships/hyperlink" Target="mailto:bob.walker@octopus.com" TargetMode="External"/><Relationship Id="rId6" Type="http://schemas.openxmlformats.org/officeDocument/2006/relationships/image" Target="../media/image29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2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2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69.png"/><Relationship Id="rId4" Type="http://schemas.openxmlformats.org/officeDocument/2006/relationships/image" Target="../media/image68.png"/><Relationship Id="rId5" Type="http://schemas.openxmlformats.org/officeDocument/2006/relationships/image" Target="../media/image40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0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70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0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4.jpg"/><Relationship Id="rId4" Type="http://schemas.openxmlformats.org/officeDocument/2006/relationships/image" Target="../media/image66.jpg"/><Relationship Id="rId5" Type="http://schemas.openxmlformats.org/officeDocument/2006/relationships/image" Target="../media/image63.jpg"/><Relationship Id="rId6" Type="http://schemas.openxmlformats.org/officeDocument/2006/relationships/image" Target="../media/image65.jp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0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0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0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9.png"/><Relationship Id="rId4" Type="http://schemas.openxmlformats.org/officeDocument/2006/relationships/image" Target="../media/image43.png"/><Relationship Id="rId5" Type="http://schemas.openxmlformats.org/officeDocument/2006/relationships/image" Target="../media/image44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9.png"/><Relationship Id="rId4" Type="http://schemas.openxmlformats.org/officeDocument/2006/relationships/image" Target="../media/image43.png"/><Relationship Id="rId5" Type="http://schemas.openxmlformats.org/officeDocument/2006/relationships/image" Target="../media/image44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62.png"/><Relationship Id="rId4" Type="http://schemas.openxmlformats.org/officeDocument/2006/relationships/hyperlink" Target="https://www.racksolutions.com/news/blog/how-many-servers-does-a-data-center-have/" TargetMode="Externa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9.png"/><Relationship Id="rId4" Type="http://schemas.openxmlformats.org/officeDocument/2006/relationships/image" Target="../media/image43.png"/><Relationship Id="rId5" Type="http://schemas.openxmlformats.org/officeDocument/2006/relationships/image" Target="../media/image44.png"/></Relationships>
</file>

<file path=ppt/slides/_rels/slide48.xml.rels><?xml version="1.0" encoding="UTF-8" standalone="yes"?><Relationships xmlns="http://schemas.openxmlformats.org/package/2006/relationships"><Relationship Id="rId11" Type="http://schemas.openxmlformats.org/officeDocument/2006/relationships/image" Target="../media/image51.png"/><Relationship Id="rId10" Type="http://schemas.openxmlformats.org/officeDocument/2006/relationships/image" Target="../media/image46.png"/><Relationship Id="rId13" Type="http://schemas.openxmlformats.org/officeDocument/2006/relationships/image" Target="../media/image55.png"/><Relationship Id="rId12" Type="http://schemas.openxmlformats.org/officeDocument/2006/relationships/image" Target="../media/image53.png"/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54.png"/><Relationship Id="rId4" Type="http://schemas.openxmlformats.org/officeDocument/2006/relationships/image" Target="../media/image47.png"/><Relationship Id="rId9" Type="http://schemas.openxmlformats.org/officeDocument/2006/relationships/image" Target="../media/image50.png"/><Relationship Id="rId14" Type="http://schemas.openxmlformats.org/officeDocument/2006/relationships/image" Target="../media/image59.png"/><Relationship Id="rId5" Type="http://schemas.openxmlformats.org/officeDocument/2006/relationships/image" Target="../media/image45.png"/><Relationship Id="rId6" Type="http://schemas.openxmlformats.org/officeDocument/2006/relationships/image" Target="../media/image52.png"/><Relationship Id="rId7" Type="http://schemas.openxmlformats.org/officeDocument/2006/relationships/image" Target="../media/image49.png"/><Relationship Id="rId8" Type="http://schemas.openxmlformats.org/officeDocument/2006/relationships/image" Target="../media/image48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6" Type="http://schemas.openxmlformats.org/officeDocument/2006/relationships/image" Target="../media/image35.png"/><Relationship Id="rId7" Type="http://schemas.openxmlformats.org/officeDocument/2006/relationships/image" Target="../media/image37.png"/><Relationship Id="rId8" Type="http://schemas.openxmlformats.org/officeDocument/2006/relationships/image" Target="../media/image36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70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42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56.png"/><Relationship Id="rId4" Type="http://schemas.openxmlformats.org/officeDocument/2006/relationships/image" Target="../media/image26.png"/><Relationship Id="rId5" Type="http://schemas.openxmlformats.org/officeDocument/2006/relationships/image" Target="../media/image28.png"/><Relationship Id="rId6" Type="http://schemas.openxmlformats.org/officeDocument/2006/relationships/hyperlink" Target="mailto:bob.walker@octopus.com" TargetMode="External"/><Relationship Id="rId7" Type="http://schemas.openxmlformats.org/officeDocument/2006/relationships/image" Target="../media/image6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1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8.png"/><Relationship Id="rId4" Type="http://schemas.openxmlformats.org/officeDocument/2006/relationships/image" Target="../media/image42.png"/><Relationship Id="rId5" Type="http://schemas.openxmlformats.org/officeDocument/2006/relationships/image" Target="../media/image4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1"/>
          <p:cNvSpPr txBox="1"/>
          <p:nvPr>
            <p:ph type="title"/>
          </p:nvPr>
        </p:nvSpPr>
        <p:spPr>
          <a:xfrm>
            <a:off x="882525" y="3394050"/>
            <a:ext cx="12674400" cy="3270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/>
              <a:t>Multi-Tenancy Architecture Lessons Learned</a:t>
            </a:r>
            <a:endParaRPr sz="5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41"/>
          <p:cNvSpPr txBox="1"/>
          <p:nvPr>
            <p:ph idx="1" type="subTitle"/>
          </p:nvPr>
        </p:nvSpPr>
        <p:spPr>
          <a:xfrm>
            <a:off x="1182900" y="7862625"/>
            <a:ext cx="10303500" cy="512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3000"/>
              </a:spcAft>
              <a:buNone/>
            </a:pPr>
            <a:r>
              <a:rPr lang="en-US"/>
              <a:t>Bob Walker - Field CTO at Octopus Deploy</a:t>
            </a:r>
            <a:endParaRPr/>
          </a:p>
        </p:txBody>
      </p:sp>
      <p:pic>
        <p:nvPicPr>
          <p:cNvPr id="305" name="Google Shape;30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5775" y="8680124"/>
            <a:ext cx="253500" cy="25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2525" y="9018539"/>
            <a:ext cx="340000" cy="3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41"/>
          <p:cNvSpPr txBox="1"/>
          <p:nvPr/>
        </p:nvSpPr>
        <p:spPr>
          <a:xfrm>
            <a:off x="1269225" y="8512450"/>
            <a:ext cx="50097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@bobjwalker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5"/>
              </a:rPr>
              <a:t>bob.walker@octopus.com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50"/>
          <p:cNvSpPr txBox="1"/>
          <p:nvPr/>
        </p:nvSpPr>
        <p:spPr>
          <a:xfrm>
            <a:off x="0" y="0"/>
            <a:ext cx="17881500" cy="100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200" u="sng">
                <a:solidFill>
                  <a:srgbClr val="1F2F3C"/>
                </a:solidFill>
                <a:latin typeface="Roboto"/>
                <a:ea typeface="Roboto"/>
                <a:cs typeface="Roboto"/>
                <a:sym typeface="Roboto"/>
              </a:rPr>
              <a:t>Tenant Maintenance</a:t>
            </a:r>
            <a:endParaRPr b="1" sz="7200" u="sng">
              <a:solidFill>
                <a:srgbClr val="1F2F3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rgbClr val="1F2F3C"/>
                </a:solidFill>
                <a:latin typeface="Roboto"/>
                <a:ea typeface="Roboto"/>
                <a:cs typeface="Roboto"/>
                <a:sym typeface="Roboto"/>
              </a:rPr>
              <a:t>How long it will take to add / remove / update a tenant along with the underlying platform costs.</a:t>
            </a:r>
            <a:endParaRPr b="1" i="1" sz="4800">
              <a:solidFill>
                <a:srgbClr val="1F2F3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51"/>
          <p:cNvSpPr txBox="1"/>
          <p:nvPr/>
        </p:nvSpPr>
        <p:spPr>
          <a:xfrm>
            <a:off x="0" y="0"/>
            <a:ext cx="17881500" cy="100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200" u="sng">
                <a:solidFill>
                  <a:srgbClr val="1F2F3C"/>
                </a:solidFill>
                <a:latin typeface="Roboto"/>
                <a:ea typeface="Roboto"/>
                <a:cs typeface="Roboto"/>
                <a:sym typeface="Roboto"/>
              </a:rPr>
              <a:t>Code Complexity</a:t>
            </a:r>
            <a:r>
              <a:rPr b="1" lang="en-US" sz="7200">
                <a:solidFill>
                  <a:srgbClr val="1F2F3C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b="1" sz="7200">
              <a:solidFill>
                <a:srgbClr val="1F2F3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rgbClr val="1F2F3C"/>
                </a:solidFill>
                <a:latin typeface="Roboto"/>
                <a:ea typeface="Roboto"/>
                <a:cs typeface="Roboto"/>
                <a:sym typeface="Roboto"/>
              </a:rPr>
              <a:t>Code required to isolate tenants and users</a:t>
            </a:r>
            <a:endParaRPr b="1" i="1" sz="4800">
              <a:solidFill>
                <a:srgbClr val="1F2F3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2"/>
          <p:cNvSpPr txBox="1"/>
          <p:nvPr/>
        </p:nvSpPr>
        <p:spPr>
          <a:xfrm>
            <a:off x="0" y="0"/>
            <a:ext cx="17881500" cy="100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200" u="sng">
                <a:solidFill>
                  <a:srgbClr val="1F2F3C"/>
                </a:solidFill>
                <a:latin typeface="Roboto"/>
                <a:ea typeface="Roboto"/>
                <a:cs typeface="Roboto"/>
                <a:sym typeface="Roboto"/>
              </a:rPr>
              <a:t>Cross Talk </a:t>
            </a:r>
            <a:endParaRPr b="1" sz="7200" u="sng">
              <a:solidFill>
                <a:srgbClr val="1F2F3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rgbClr val="1F2F3C"/>
                </a:solidFill>
                <a:latin typeface="Roboto"/>
                <a:ea typeface="Roboto"/>
                <a:cs typeface="Roboto"/>
                <a:sym typeface="Roboto"/>
              </a:rPr>
              <a:t>One tenant can access another tenant’s data</a:t>
            </a:r>
            <a:endParaRPr b="1" i="1" sz="4800">
              <a:solidFill>
                <a:srgbClr val="1F2F3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53"/>
          <p:cNvSpPr txBox="1"/>
          <p:nvPr/>
        </p:nvSpPr>
        <p:spPr>
          <a:xfrm>
            <a:off x="0" y="0"/>
            <a:ext cx="17881500" cy="100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200" u="sng">
                <a:solidFill>
                  <a:srgbClr val="1F2F3C"/>
                </a:solidFill>
                <a:latin typeface="Roboto"/>
                <a:ea typeface="Roboto"/>
                <a:cs typeface="Roboto"/>
                <a:sym typeface="Roboto"/>
              </a:rPr>
              <a:t>Noisy Neighbor</a:t>
            </a:r>
            <a:r>
              <a:rPr b="1" lang="en-US" sz="7200">
                <a:solidFill>
                  <a:srgbClr val="1F2F3C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b="1" sz="7200">
              <a:solidFill>
                <a:srgbClr val="1F2F3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rgbClr val="1F2F3C"/>
                </a:solidFill>
                <a:latin typeface="Roboto"/>
                <a:ea typeface="Roboto"/>
                <a:cs typeface="Roboto"/>
                <a:sym typeface="Roboto"/>
              </a:rPr>
              <a:t>One tenant impacts another tenant</a:t>
            </a:r>
            <a:endParaRPr b="1" i="1" sz="4800">
              <a:solidFill>
                <a:srgbClr val="1F2F3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54"/>
          <p:cNvSpPr txBox="1"/>
          <p:nvPr/>
        </p:nvSpPr>
        <p:spPr>
          <a:xfrm>
            <a:off x="0" y="0"/>
            <a:ext cx="17881500" cy="100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200" u="sng">
                <a:solidFill>
                  <a:srgbClr val="1F2F3C"/>
                </a:solidFill>
                <a:latin typeface="Roboto"/>
                <a:ea typeface="Roboto"/>
                <a:cs typeface="Roboto"/>
                <a:sym typeface="Roboto"/>
              </a:rPr>
              <a:t>Deployment Time</a:t>
            </a:r>
            <a:r>
              <a:rPr b="1" lang="en-US" sz="7200">
                <a:solidFill>
                  <a:srgbClr val="1F2F3C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b="1" sz="7200">
              <a:solidFill>
                <a:srgbClr val="1F2F3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rgbClr val="1F2F3C"/>
                </a:solidFill>
                <a:latin typeface="Roboto"/>
                <a:ea typeface="Roboto"/>
                <a:cs typeface="Roboto"/>
                <a:sym typeface="Roboto"/>
              </a:rPr>
              <a:t>How long a Production deployment takes</a:t>
            </a:r>
            <a:endParaRPr b="1" i="1" sz="4800">
              <a:solidFill>
                <a:srgbClr val="1F2F3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55"/>
          <p:cNvSpPr txBox="1"/>
          <p:nvPr/>
        </p:nvSpPr>
        <p:spPr>
          <a:xfrm>
            <a:off x="0" y="0"/>
            <a:ext cx="17881500" cy="100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200" u="sng">
                <a:solidFill>
                  <a:srgbClr val="1F2F3C"/>
                </a:solidFill>
                <a:latin typeface="Roboto"/>
                <a:ea typeface="Roboto"/>
                <a:cs typeface="Roboto"/>
                <a:sym typeface="Roboto"/>
              </a:rPr>
              <a:t>Contractual Complexity</a:t>
            </a:r>
            <a:r>
              <a:rPr b="1" lang="en-US" sz="7200">
                <a:solidFill>
                  <a:srgbClr val="1F2F3C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b="1" sz="7200">
              <a:solidFill>
                <a:srgbClr val="1F2F3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rgbClr val="1F2F3C"/>
                </a:solidFill>
                <a:latin typeface="Roboto"/>
                <a:ea typeface="Roboto"/>
                <a:cs typeface="Roboto"/>
                <a:sym typeface="Roboto"/>
              </a:rPr>
              <a:t>Customer sign-off, data isolation, etc.</a:t>
            </a:r>
            <a:endParaRPr b="1" i="1" sz="4800">
              <a:solidFill>
                <a:srgbClr val="1F2F3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" name="Google Shape;419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73746" y="4374821"/>
            <a:ext cx="582525" cy="578475"/>
          </a:xfrm>
          <a:prstGeom prst="rect">
            <a:avLst/>
          </a:prstGeom>
          <a:noFill/>
          <a:ln>
            <a:noFill/>
          </a:ln>
        </p:spPr>
      </p:pic>
      <p:sp>
        <p:nvSpPr>
          <p:cNvPr id="420" name="Google Shape;420;p56"/>
          <p:cNvSpPr txBox="1"/>
          <p:nvPr>
            <p:ph idx="4294967295" type="subTitle"/>
          </p:nvPr>
        </p:nvSpPr>
        <p:spPr>
          <a:xfrm>
            <a:off x="1230625" y="1202625"/>
            <a:ext cx="15380700" cy="985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2000"/>
              </a:spcAft>
              <a:buNone/>
            </a:pPr>
            <a:r>
              <a:rPr lang="en-US"/>
              <a:t>Comparing the three approaches</a:t>
            </a:r>
            <a:endParaRPr/>
          </a:p>
        </p:txBody>
      </p:sp>
      <p:graphicFrame>
        <p:nvGraphicFramePr>
          <p:cNvPr id="421" name="Google Shape;421;p56"/>
          <p:cNvGraphicFramePr/>
          <p:nvPr/>
        </p:nvGraphicFramePr>
        <p:xfrm>
          <a:off x="952500" y="3238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{9F63D5DB-9C2E-4963-86DC-DED1052370A2}</a:tableStyleId>
              </a:tblPr>
              <a:tblGrid>
                <a:gridCol w="4982175"/>
                <a:gridCol w="4277825"/>
                <a:gridCol w="3220550"/>
                <a:gridCol w="34960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3000"/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000"/>
                        <a:t>Isolated Infrastructure</a:t>
                      </a:r>
                      <a:endParaRPr b="1" sz="3000"/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000"/>
                        <a:t>Single Website / Multiple DB</a:t>
                      </a:r>
                      <a:endParaRPr b="1" sz="3000"/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000"/>
                        <a:t>Single Website / Single DB</a:t>
                      </a:r>
                      <a:endParaRPr b="1" sz="3000"/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Tenant Maintenance Risk</a:t>
                      </a:r>
                      <a:endParaRPr sz="3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0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Code Complexity Risk</a:t>
                      </a:r>
                      <a:endParaRPr sz="3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0">
                        <a:solidFill>
                          <a:srgbClr val="6AA84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Cross Talk Risk</a:t>
                      </a:r>
                      <a:endParaRPr sz="3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Noisy Neighbor Risk</a:t>
                      </a:r>
                      <a:endParaRPr sz="3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Deployment Time Risk</a:t>
                      </a:r>
                      <a:endParaRPr sz="3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0">
                        <a:solidFill>
                          <a:srgbClr val="BF90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Contractual Complexity Risk</a:t>
                      </a:r>
                      <a:endParaRPr sz="3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422" name="Google Shape;422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67976" y="5641897"/>
            <a:ext cx="582525" cy="578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Google Shape;423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67975" y="6931478"/>
            <a:ext cx="582525" cy="578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90101" y="5016176"/>
            <a:ext cx="582525" cy="578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90100" y="6281947"/>
            <a:ext cx="582525" cy="578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90100" y="7560749"/>
            <a:ext cx="582525" cy="578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86100" y="6931475"/>
            <a:ext cx="557815" cy="578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" name="Google Shape;428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80325" y="7560750"/>
            <a:ext cx="557815" cy="578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80325" y="6286687"/>
            <a:ext cx="557815" cy="578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80325" y="4997100"/>
            <a:ext cx="557815" cy="578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80325" y="4352300"/>
            <a:ext cx="557815" cy="578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502450" y="5649063"/>
            <a:ext cx="557815" cy="578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Google Shape;433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86100" y="5671066"/>
            <a:ext cx="557825" cy="542646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Google Shape;434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86100" y="5034091"/>
            <a:ext cx="557825" cy="542646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86100" y="6301266"/>
            <a:ext cx="557825" cy="542646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Google Shape;436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86100" y="7597529"/>
            <a:ext cx="557825" cy="542646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" name="Google Shape;437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502450" y="6939266"/>
            <a:ext cx="557825" cy="542646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502450" y="4394704"/>
            <a:ext cx="557825" cy="5426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57"/>
          <p:cNvSpPr txBox="1"/>
          <p:nvPr>
            <p:ph idx="4294967295" type="subTitle"/>
          </p:nvPr>
        </p:nvSpPr>
        <p:spPr>
          <a:xfrm>
            <a:off x="1230625" y="1202625"/>
            <a:ext cx="15380700" cy="985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2000"/>
              </a:spcAft>
              <a:buNone/>
            </a:pPr>
            <a:r>
              <a:rPr lang="en-US"/>
              <a:t>Experience</a:t>
            </a:r>
            <a:endParaRPr/>
          </a:p>
        </p:txBody>
      </p:sp>
      <p:graphicFrame>
        <p:nvGraphicFramePr>
          <p:cNvPr id="445" name="Google Shape;445;p57"/>
          <p:cNvGraphicFramePr/>
          <p:nvPr/>
        </p:nvGraphicFramePr>
        <p:xfrm>
          <a:off x="952500" y="3238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{9F63D5DB-9C2E-4963-86DC-DED1052370A2}</a:tableStyleId>
              </a:tblPr>
              <a:tblGrid>
                <a:gridCol w="4506650"/>
                <a:gridCol w="4446225"/>
                <a:gridCol w="3379075"/>
                <a:gridCol w="36446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3000"/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000"/>
                        <a:t>Isolated Infrastructure</a:t>
                      </a:r>
                      <a:endParaRPr b="1" sz="3000"/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000"/>
                        <a:t>Single Website / Multiple DB</a:t>
                      </a:r>
                      <a:endParaRPr b="1" sz="3000"/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000"/>
                        <a:t>Single Website / Single DB</a:t>
                      </a:r>
                      <a:endParaRPr b="1" sz="3000"/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Sandhills Global</a:t>
                      </a:r>
                      <a:endParaRPr sz="3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✔</a:t>
                      </a:r>
                      <a:endParaRPr sz="3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West Corporation</a:t>
                      </a:r>
                      <a:endParaRPr sz="3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✔</a:t>
                      </a:r>
                      <a:endParaRPr sz="3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DTN</a:t>
                      </a:r>
                      <a:endParaRPr sz="3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✔</a:t>
                      </a:r>
                      <a:endParaRPr sz="30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Farm Credit Services of America</a:t>
                      </a:r>
                      <a:endParaRPr sz="3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✔</a:t>
                      </a:r>
                      <a:endParaRPr sz="3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ES&amp;S</a:t>
                      </a:r>
                      <a:endParaRPr sz="3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✔</a:t>
                      </a:r>
                      <a:endParaRPr sz="3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✔</a:t>
                      </a:r>
                      <a:endParaRPr sz="3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Octopus Deploy</a:t>
                      </a:r>
                      <a:endParaRPr sz="3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✔</a:t>
                      </a:r>
                      <a:endParaRPr sz="3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58"/>
          <p:cNvSpPr txBox="1"/>
          <p:nvPr>
            <p:ph type="title"/>
          </p:nvPr>
        </p:nvSpPr>
        <p:spPr>
          <a:xfrm>
            <a:off x="1478625" y="2310775"/>
            <a:ext cx="14332800" cy="5485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Single Website and DB</a:t>
            </a:r>
            <a:endParaRPr sz="48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59"/>
          <p:cNvSpPr txBox="1"/>
          <p:nvPr>
            <p:ph idx="4294967295" type="subTitle"/>
          </p:nvPr>
        </p:nvSpPr>
        <p:spPr>
          <a:xfrm>
            <a:off x="1230625" y="1202625"/>
            <a:ext cx="15380700" cy="985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2000"/>
              </a:spcAft>
              <a:buNone/>
            </a:pPr>
            <a:r>
              <a:rPr lang="en-US"/>
              <a:t>Single Website and DB</a:t>
            </a:r>
            <a:endParaRPr/>
          </a:p>
        </p:txBody>
      </p:sp>
      <p:pic>
        <p:nvPicPr>
          <p:cNvPr id="458" name="Google Shape;458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3016" y="2737225"/>
            <a:ext cx="6400799" cy="6188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" name="Google Shape;459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6935" y="2721825"/>
            <a:ext cx="6208166" cy="6126479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" name="Google Shape;460;p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606129" y="2645625"/>
            <a:ext cx="6400799" cy="6302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" name="Google Shape;31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9800" y="0"/>
            <a:ext cx="13411200" cy="1005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60"/>
          <p:cNvSpPr txBox="1"/>
          <p:nvPr>
            <p:ph idx="1" type="subTitle"/>
          </p:nvPr>
        </p:nvSpPr>
        <p:spPr>
          <a:xfrm>
            <a:off x="1230625" y="1202625"/>
            <a:ext cx="15380700" cy="985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2000"/>
              </a:spcAft>
              <a:buNone/>
            </a:pPr>
            <a:r>
              <a:rPr lang="en-US"/>
              <a:t>Tenant Maintenance</a:t>
            </a:r>
            <a:r>
              <a:rPr lang="en-US"/>
              <a:t> Risk</a:t>
            </a:r>
            <a:r>
              <a:rPr lang="en-US"/>
              <a:t>: </a:t>
            </a:r>
            <a:r>
              <a:rPr lang="en-US">
                <a:solidFill>
                  <a:srgbClr val="38761D"/>
                </a:solidFill>
              </a:rPr>
              <a:t>Low</a:t>
            </a:r>
            <a:endParaRPr>
              <a:solidFill>
                <a:srgbClr val="38761D"/>
              </a:solidFill>
            </a:endParaRPr>
          </a:p>
        </p:txBody>
      </p:sp>
      <p:sp>
        <p:nvSpPr>
          <p:cNvPr id="467" name="Google Shape;467;p60"/>
          <p:cNvSpPr txBox="1"/>
          <p:nvPr>
            <p:ph idx="3" type="body"/>
          </p:nvPr>
        </p:nvSpPr>
        <p:spPr>
          <a:xfrm>
            <a:off x="1229350" y="2829975"/>
            <a:ext cx="8962800" cy="6168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F2F3C"/>
              </a:buClr>
              <a:buSzPts val="3600"/>
              <a:buFont typeface="Arial"/>
              <a:buChar char="•"/>
            </a:pPr>
            <a:r>
              <a:rPr lang="en-US" sz="3600">
                <a:solidFill>
                  <a:srgbClr val="1F2F3C"/>
                </a:solidFill>
                <a:latin typeface="Arial"/>
                <a:ea typeface="Arial"/>
                <a:cs typeface="Arial"/>
                <a:sym typeface="Arial"/>
              </a:rPr>
              <a:t>Add a record to a table in the database</a:t>
            </a:r>
            <a:endParaRPr sz="3600">
              <a:solidFill>
                <a:srgbClr val="1F2F3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F2F3C"/>
              </a:buClr>
              <a:buSzPts val="3600"/>
              <a:buFont typeface="Arial"/>
              <a:buChar char="•"/>
            </a:pPr>
            <a:r>
              <a:rPr lang="en-US" sz="3600">
                <a:solidFill>
                  <a:srgbClr val="1F2F3C"/>
                </a:solidFill>
                <a:latin typeface="Arial"/>
                <a:ea typeface="Arial"/>
                <a:cs typeface="Arial"/>
                <a:sym typeface="Arial"/>
              </a:rPr>
              <a:t>Business rules to add tenant are in the same code base</a:t>
            </a:r>
            <a:endParaRPr sz="3600">
              <a:solidFill>
                <a:srgbClr val="1F2F3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F2F3C"/>
              </a:buClr>
              <a:buSzPts val="3600"/>
              <a:buFont typeface="Arial"/>
              <a:buChar char="•"/>
            </a:pPr>
            <a:r>
              <a:rPr lang="en-US" sz="3600">
                <a:solidFill>
                  <a:srgbClr val="1F2F3C"/>
                </a:solidFill>
                <a:latin typeface="Arial"/>
                <a:ea typeface="Arial"/>
                <a:cs typeface="Arial"/>
                <a:sym typeface="Arial"/>
              </a:rPr>
              <a:t>Much easier for customers to “self-service”</a:t>
            </a:r>
            <a:endParaRPr sz="3600">
              <a:solidFill>
                <a:srgbClr val="1F2F3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68" name="Google Shape;468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28384" y="2737225"/>
            <a:ext cx="6400799" cy="6188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61"/>
          <p:cNvSpPr txBox="1"/>
          <p:nvPr>
            <p:ph idx="1" type="subTitle"/>
          </p:nvPr>
        </p:nvSpPr>
        <p:spPr>
          <a:xfrm>
            <a:off x="1230625" y="1202625"/>
            <a:ext cx="15380700" cy="985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2000"/>
              </a:spcAft>
              <a:buNone/>
            </a:pPr>
            <a:r>
              <a:rPr lang="en-US"/>
              <a:t>Code Complexity</a:t>
            </a:r>
            <a:r>
              <a:rPr lang="en-US"/>
              <a:t> Risk</a:t>
            </a:r>
            <a:r>
              <a:rPr lang="en-US"/>
              <a:t>: </a:t>
            </a:r>
            <a:r>
              <a:rPr lang="en-US">
                <a:solidFill>
                  <a:srgbClr val="FF0000"/>
                </a:solidFill>
              </a:rPr>
              <a:t>High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475" name="Google Shape;475;p61"/>
          <p:cNvSpPr txBox="1"/>
          <p:nvPr>
            <p:ph idx="3" type="body"/>
          </p:nvPr>
        </p:nvSpPr>
        <p:spPr>
          <a:xfrm>
            <a:off x="1229350" y="2829975"/>
            <a:ext cx="8962800" cy="6168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F2F3C"/>
              </a:buClr>
              <a:buSzPts val="3600"/>
              <a:buFont typeface="Arial"/>
              <a:buChar char="•"/>
            </a:pPr>
            <a:r>
              <a:rPr lang="en-US" sz="3600">
                <a:solidFill>
                  <a:srgbClr val="1F2F3C"/>
                </a:solidFill>
                <a:latin typeface="Arial"/>
                <a:ea typeface="Arial"/>
                <a:cs typeface="Arial"/>
                <a:sym typeface="Arial"/>
              </a:rPr>
              <a:t>“Where tenantId = [x]” for every query</a:t>
            </a:r>
            <a:endParaRPr sz="3600">
              <a:solidFill>
                <a:srgbClr val="1F2F3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F2F3C"/>
              </a:buClr>
              <a:buSzPts val="3600"/>
              <a:buFont typeface="Arial"/>
              <a:buChar char="•"/>
            </a:pPr>
            <a:r>
              <a:rPr lang="en-US" sz="3600">
                <a:solidFill>
                  <a:srgbClr val="1F2F3C"/>
                </a:solidFill>
                <a:latin typeface="Arial"/>
                <a:ea typeface="Arial"/>
                <a:cs typeface="Arial"/>
                <a:sym typeface="Arial"/>
              </a:rPr>
              <a:t>Retrofitting multi-tenancy to existing application requires significant effort.</a:t>
            </a:r>
            <a:endParaRPr sz="3600">
              <a:solidFill>
                <a:srgbClr val="1F2F3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F2F3C"/>
              </a:buClr>
              <a:buSzPts val="3600"/>
              <a:buFont typeface="Arial"/>
              <a:buChar char="•"/>
            </a:pPr>
            <a:r>
              <a:rPr lang="en-US" sz="3600">
                <a:solidFill>
                  <a:srgbClr val="1F2F3C"/>
                </a:solidFill>
                <a:latin typeface="Arial"/>
                <a:ea typeface="Arial"/>
                <a:cs typeface="Arial"/>
                <a:sym typeface="Arial"/>
              </a:rPr>
              <a:t>Significant effort to make authentication and authorization stable and secure.</a:t>
            </a:r>
            <a:endParaRPr sz="3600">
              <a:solidFill>
                <a:srgbClr val="1F2F3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76" name="Google Shape;476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28384" y="2737225"/>
            <a:ext cx="6400799" cy="6188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62"/>
          <p:cNvSpPr txBox="1"/>
          <p:nvPr>
            <p:ph idx="1" type="subTitle"/>
          </p:nvPr>
        </p:nvSpPr>
        <p:spPr>
          <a:xfrm>
            <a:off x="1230625" y="1202625"/>
            <a:ext cx="15380700" cy="985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2000"/>
              </a:spcAft>
              <a:buNone/>
            </a:pPr>
            <a:r>
              <a:rPr lang="en-US"/>
              <a:t>Cross-Talk Risk: </a:t>
            </a:r>
            <a:r>
              <a:rPr lang="en-US">
                <a:solidFill>
                  <a:srgbClr val="F1C232"/>
                </a:solidFill>
              </a:rPr>
              <a:t>Medium</a:t>
            </a:r>
            <a:endParaRPr>
              <a:solidFill>
                <a:srgbClr val="F1C232"/>
              </a:solidFill>
            </a:endParaRPr>
          </a:p>
        </p:txBody>
      </p:sp>
      <p:sp>
        <p:nvSpPr>
          <p:cNvPr id="483" name="Google Shape;483;p62"/>
          <p:cNvSpPr txBox="1"/>
          <p:nvPr>
            <p:ph idx="3" type="body"/>
          </p:nvPr>
        </p:nvSpPr>
        <p:spPr>
          <a:xfrm>
            <a:off x="1229350" y="2829975"/>
            <a:ext cx="8962800" cy="6168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-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F2F3C"/>
              </a:buClr>
              <a:buSzPts val="3600"/>
              <a:buFont typeface="Arial"/>
              <a:buChar char="•"/>
            </a:pPr>
            <a:r>
              <a:rPr lang="en-US" sz="3600">
                <a:solidFill>
                  <a:srgbClr val="1F2F3C"/>
                </a:solidFill>
                <a:latin typeface="Arial"/>
                <a:ea typeface="Arial"/>
                <a:cs typeface="Arial"/>
                <a:sym typeface="Arial"/>
              </a:rPr>
              <a:t>Missed queries</a:t>
            </a:r>
            <a:endParaRPr sz="3600">
              <a:solidFill>
                <a:srgbClr val="1F2F3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191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F2F3C"/>
              </a:buClr>
              <a:buSzPts val="3000"/>
              <a:buFont typeface="Arial"/>
              <a:buChar char="•"/>
            </a:pPr>
            <a:r>
              <a:rPr lang="en-US">
                <a:solidFill>
                  <a:srgbClr val="1F2F3C"/>
                </a:solidFill>
                <a:latin typeface="Arial"/>
                <a:ea typeface="Arial"/>
                <a:cs typeface="Arial"/>
                <a:sym typeface="Arial"/>
              </a:rPr>
              <a:t>Forgot </a:t>
            </a:r>
            <a:r>
              <a:rPr lang="en-US">
                <a:solidFill>
                  <a:srgbClr val="1F2F3C"/>
                </a:solidFill>
                <a:latin typeface="Arial"/>
                <a:ea typeface="Arial"/>
                <a:cs typeface="Arial"/>
                <a:sym typeface="Arial"/>
              </a:rPr>
              <a:t>“Where TenantID = [x]”</a:t>
            </a:r>
            <a:endParaRPr>
              <a:solidFill>
                <a:srgbClr val="1F2F3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191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F2F3C"/>
              </a:buClr>
              <a:buSzPts val="3000"/>
              <a:buFont typeface="Arial"/>
              <a:buChar char="•"/>
            </a:pPr>
            <a:r>
              <a:rPr lang="en-US">
                <a:solidFill>
                  <a:srgbClr val="1F2F3C"/>
                </a:solidFill>
                <a:latin typeface="Arial"/>
                <a:ea typeface="Arial"/>
                <a:cs typeface="Arial"/>
                <a:sym typeface="Arial"/>
              </a:rPr>
              <a:t>Hardcoded TenantId during development</a:t>
            </a:r>
            <a:endParaRPr>
              <a:solidFill>
                <a:srgbClr val="1F2F3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F2F3C"/>
              </a:buClr>
              <a:buSzPts val="3600"/>
              <a:buFont typeface="Arial"/>
              <a:buChar char="•"/>
            </a:pPr>
            <a:r>
              <a:rPr lang="en-US" sz="3600">
                <a:solidFill>
                  <a:srgbClr val="1F2F3C"/>
                </a:solidFill>
                <a:latin typeface="Arial"/>
                <a:ea typeface="Arial"/>
                <a:cs typeface="Arial"/>
                <a:sym typeface="Arial"/>
              </a:rPr>
              <a:t>Security</a:t>
            </a:r>
            <a:endParaRPr sz="3600">
              <a:solidFill>
                <a:srgbClr val="1F2F3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191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F2F3C"/>
              </a:buClr>
              <a:buSzPts val="3000"/>
              <a:buFont typeface="Arial"/>
              <a:buChar char="•"/>
            </a:pPr>
            <a:r>
              <a:rPr lang="en-US">
                <a:solidFill>
                  <a:srgbClr val="1F2F3C"/>
                </a:solidFill>
                <a:latin typeface="Arial"/>
                <a:ea typeface="Arial"/>
                <a:cs typeface="Arial"/>
                <a:sym typeface="Arial"/>
              </a:rPr>
              <a:t>User is assigned to wrong tenant</a:t>
            </a:r>
            <a:endParaRPr>
              <a:solidFill>
                <a:srgbClr val="1F2F3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191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F2F3C"/>
              </a:buClr>
              <a:buSzPts val="3000"/>
              <a:buFont typeface="Arial"/>
              <a:buChar char="•"/>
            </a:pPr>
            <a:r>
              <a:rPr lang="en-US">
                <a:solidFill>
                  <a:srgbClr val="1F2F3C"/>
                </a:solidFill>
                <a:latin typeface="Arial"/>
                <a:ea typeface="Arial"/>
                <a:cs typeface="Arial"/>
                <a:sym typeface="Arial"/>
              </a:rPr>
              <a:t>Avenue of attack</a:t>
            </a:r>
            <a:endParaRPr>
              <a:solidFill>
                <a:srgbClr val="1F2F3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F2F3C"/>
              </a:buClr>
              <a:buSzPts val="3600"/>
              <a:buFont typeface="Arial"/>
              <a:buChar char="•"/>
            </a:pPr>
            <a:r>
              <a:rPr lang="en-US" sz="3600">
                <a:solidFill>
                  <a:srgbClr val="1F2F3C"/>
                </a:solidFill>
                <a:latin typeface="Arial"/>
                <a:ea typeface="Arial"/>
                <a:cs typeface="Arial"/>
                <a:sym typeface="Arial"/>
              </a:rPr>
              <a:t>Typically found during testing</a:t>
            </a:r>
            <a:endParaRPr sz="3600">
              <a:solidFill>
                <a:srgbClr val="1F2F3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F2F3C"/>
              </a:buClr>
              <a:buSzPts val="3600"/>
              <a:buFont typeface="Arial"/>
              <a:buChar char="•"/>
            </a:pPr>
            <a:r>
              <a:rPr lang="en-US" sz="3600">
                <a:solidFill>
                  <a:srgbClr val="1F2F3C"/>
                </a:solidFill>
                <a:latin typeface="Arial"/>
                <a:ea typeface="Arial"/>
                <a:cs typeface="Arial"/>
                <a:sym typeface="Arial"/>
              </a:rPr>
              <a:t>Fixing issues is typically easier, as everything is in one database</a:t>
            </a:r>
            <a:endParaRPr sz="3600">
              <a:solidFill>
                <a:srgbClr val="1F2F3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4" name="Google Shape;484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28384" y="2737225"/>
            <a:ext cx="6400799" cy="6188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63"/>
          <p:cNvSpPr txBox="1"/>
          <p:nvPr>
            <p:ph idx="1" type="subTitle"/>
          </p:nvPr>
        </p:nvSpPr>
        <p:spPr>
          <a:xfrm>
            <a:off x="1230625" y="1202625"/>
            <a:ext cx="15380700" cy="985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2000"/>
              </a:spcAft>
              <a:buNone/>
            </a:pPr>
            <a:r>
              <a:rPr lang="en-US"/>
              <a:t>Noisy Neighbor Risk:</a:t>
            </a:r>
            <a:r>
              <a:rPr lang="en-US"/>
              <a:t> </a:t>
            </a:r>
            <a:r>
              <a:rPr lang="en-US">
                <a:solidFill>
                  <a:srgbClr val="FF0000"/>
                </a:solidFill>
              </a:rPr>
              <a:t>High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491" name="Google Shape;491;p63"/>
          <p:cNvSpPr txBox="1"/>
          <p:nvPr>
            <p:ph idx="3" type="body"/>
          </p:nvPr>
        </p:nvSpPr>
        <p:spPr>
          <a:xfrm>
            <a:off x="1229350" y="2829975"/>
            <a:ext cx="8962800" cy="6168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F2F3C"/>
              </a:buClr>
              <a:buSzPts val="3600"/>
              <a:buFont typeface="Arial"/>
              <a:buChar char="•"/>
            </a:pPr>
            <a:r>
              <a:rPr lang="en-US" sz="3600">
                <a:solidFill>
                  <a:srgbClr val="1F2F3C"/>
                </a:solidFill>
                <a:latin typeface="Arial"/>
                <a:ea typeface="Arial"/>
                <a:cs typeface="Arial"/>
                <a:sym typeface="Arial"/>
              </a:rPr>
              <a:t>All CPU / Memory / Database resources are shared.</a:t>
            </a:r>
            <a:endParaRPr sz="3600">
              <a:solidFill>
                <a:srgbClr val="1F2F3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F2F3C"/>
              </a:buClr>
              <a:buSzPts val="3600"/>
              <a:buFont typeface="Arial"/>
              <a:buChar char="•"/>
            </a:pPr>
            <a:r>
              <a:rPr lang="en-US" sz="3600">
                <a:solidFill>
                  <a:srgbClr val="1F2F3C"/>
                </a:solidFill>
                <a:latin typeface="Arial"/>
                <a:ea typeface="Arial"/>
                <a:cs typeface="Arial"/>
                <a:sym typeface="Arial"/>
              </a:rPr>
              <a:t>One user from one tenant can impact all users across all tenants.</a:t>
            </a:r>
            <a:endParaRPr sz="3600">
              <a:solidFill>
                <a:srgbClr val="1F2F3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92" name="Google Shape;492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28384" y="2737225"/>
            <a:ext cx="6400799" cy="6188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64"/>
          <p:cNvSpPr txBox="1"/>
          <p:nvPr>
            <p:ph idx="1" type="subTitle"/>
          </p:nvPr>
        </p:nvSpPr>
        <p:spPr>
          <a:xfrm>
            <a:off x="1230625" y="1202625"/>
            <a:ext cx="15380700" cy="985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2000"/>
              </a:spcAft>
              <a:buNone/>
            </a:pPr>
            <a:r>
              <a:rPr lang="en-US"/>
              <a:t>Deployment Time</a:t>
            </a:r>
            <a:r>
              <a:rPr lang="en-US"/>
              <a:t> Risk</a:t>
            </a:r>
            <a:r>
              <a:rPr lang="en-US"/>
              <a:t>: </a:t>
            </a:r>
            <a:r>
              <a:rPr lang="en-US">
                <a:solidFill>
                  <a:srgbClr val="38761D"/>
                </a:solidFill>
              </a:rPr>
              <a:t>Low</a:t>
            </a:r>
            <a:endParaRPr>
              <a:solidFill>
                <a:srgbClr val="38761D"/>
              </a:solidFill>
            </a:endParaRPr>
          </a:p>
        </p:txBody>
      </p:sp>
      <p:sp>
        <p:nvSpPr>
          <p:cNvPr id="499" name="Google Shape;499;p64"/>
          <p:cNvSpPr txBox="1"/>
          <p:nvPr>
            <p:ph idx="3" type="body"/>
          </p:nvPr>
        </p:nvSpPr>
        <p:spPr>
          <a:xfrm>
            <a:off x="1229350" y="2829975"/>
            <a:ext cx="8962800" cy="6168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F2F3C"/>
              </a:buClr>
              <a:buSzPts val="3600"/>
              <a:buFont typeface="Arial"/>
              <a:buChar char="•"/>
            </a:pPr>
            <a:r>
              <a:rPr lang="en-US" sz="3600">
                <a:solidFill>
                  <a:srgbClr val="1F2F3C"/>
                </a:solidFill>
                <a:latin typeface="Arial"/>
                <a:ea typeface="Arial"/>
                <a:cs typeface="Arial"/>
                <a:sym typeface="Arial"/>
              </a:rPr>
              <a:t>One application and database to update</a:t>
            </a:r>
            <a:endParaRPr sz="3600">
              <a:solidFill>
                <a:srgbClr val="1F2F3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F2F3C"/>
              </a:buClr>
              <a:buSzPts val="3600"/>
              <a:buFont typeface="Arial"/>
              <a:buChar char="•"/>
            </a:pPr>
            <a:r>
              <a:rPr lang="en-US" sz="3600">
                <a:solidFill>
                  <a:srgbClr val="1F2F3C"/>
                </a:solidFill>
                <a:latin typeface="Arial"/>
                <a:ea typeface="Arial"/>
                <a:cs typeface="Arial"/>
                <a:sym typeface="Arial"/>
              </a:rPr>
              <a:t>Update everyone at once</a:t>
            </a:r>
            <a:endParaRPr sz="3600">
              <a:solidFill>
                <a:srgbClr val="1F2F3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F2F3C"/>
              </a:buClr>
              <a:buSzPts val="3600"/>
              <a:buFont typeface="Arial"/>
              <a:buChar char="•"/>
            </a:pPr>
            <a:r>
              <a:rPr lang="en-US" sz="3600">
                <a:solidFill>
                  <a:srgbClr val="1F2F3C"/>
                </a:solidFill>
                <a:latin typeface="Arial"/>
                <a:ea typeface="Arial"/>
                <a:cs typeface="Arial"/>
                <a:sym typeface="Arial"/>
              </a:rPr>
              <a:t>Single target for migration scripts</a:t>
            </a:r>
            <a:endParaRPr sz="3600">
              <a:solidFill>
                <a:srgbClr val="1F2F3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0" name="Google Shape;500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28384" y="2737225"/>
            <a:ext cx="6400799" cy="6188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65"/>
          <p:cNvSpPr txBox="1"/>
          <p:nvPr>
            <p:ph idx="1" type="subTitle"/>
          </p:nvPr>
        </p:nvSpPr>
        <p:spPr>
          <a:xfrm>
            <a:off x="1230625" y="1202625"/>
            <a:ext cx="15380700" cy="985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2000"/>
              </a:spcAft>
              <a:buNone/>
            </a:pPr>
            <a:r>
              <a:rPr lang="en-US"/>
              <a:t>Contractual Complexity Risk</a:t>
            </a:r>
            <a:r>
              <a:rPr lang="en-US"/>
              <a:t>: </a:t>
            </a:r>
            <a:r>
              <a:rPr lang="en-US">
                <a:solidFill>
                  <a:srgbClr val="FF0000"/>
                </a:solidFill>
              </a:rPr>
              <a:t>High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507" name="Google Shape;507;p65"/>
          <p:cNvSpPr txBox="1"/>
          <p:nvPr>
            <p:ph idx="3" type="body"/>
          </p:nvPr>
        </p:nvSpPr>
        <p:spPr>
          <a:xfrm>
            <a:off x="1229350" y="2829975"/>
            <a:ext cx="8962800" cy="6168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F2F3C"/>
              </a:buClr>
              <a:buSzPts val="3600"/>
              <a:buFont typeface="Arial"/>
              <a:buChar char="•"/>
            </a:pPr>
            <a:r>
              <a:rPr lang="en-US" sz="3600">
                <a:solidFill>
                  <a:srgbClr val="1F2F3C"/>
                </a:solidFill>
                <a:latin typeface="Arial"/>
                <a:ea typeface="Arial"/>
                <a:cs typeface="Arial"/>
                <a:sym typeface="Arial"/>
              </a:rPr>
              <a:t>All tenants must sign-off before Production Deployment.</a:t>
            </a:r>
            <a:endParaRPr sz="3600">
              <a:solidFill>
                <a:srgbClr val="1F2F3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F2F3C"/>
              </a:buClr>
              <a:buSzPts val="3600"/>
              <a:buFont typeface="Arial"/>
              <a:buChar char="•"/>
            </a:pPr>
            <a:r>
              <a:rPr lang="en-US" sz="3600">
                <a:solidFill>
                  <a:srgbClr val="1F2F3C"/>
                </a:solidFill>
                <a:latin typeface="Arial"/>
                <a:ea typeface="Arial"/>
                <a:cs typeface="Arial"/>
                <a:sym typeface="Arial"/>
              </a:rPr>
              <a:t>Disable functionality for customers who haven’t signed off via feature flags.</a:t>
            </a:r>
            <a:endParaRPr sz="3600">
              <a:solidFill>
                <a:srgbClr val="1F2F3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F2F3C"/>
              </a:buClr>
              <a:buSzPts val="3600"/>
              <a:buFont typeface="Arial"/>
              <a:buChar char="•"/>
            </a:pPr>
            <a:r>
              <a:rPr lang="en-US" sz="3600">
                <a:solidFill>
                  <a:srgbClr val="1F2F3C"/>
                </a:solidFill>
                <a:latin typeface="Arial"/>
                <a:ea typeface="Arial"/>
                <a:cs typeface="Arial"/>
                <a:sym typeface="Arial"/>
              </a:rPr>
              <a:t>Data lives side by side with other tenants.</a:t>
            </a:r>
            <a:endParaRPr sz="3600">
              <a:solidFill>
                <a:srgbClr val="1F2F3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8" name="Google Shape;508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28384" y="2737225"/>
            <a:ext cx="6400799" cy="6188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66"/>
          <p:cNvSpPr txBox="1"/>
          <p:nvPr>
            <p:ph type="title"/>
          </p:nvPr>
        </p:nvSpPr>
        <p:spPr>
          <a:xfrm>
            <a:off x="1478625" y="2310775"/>
            <a:ext cx="14332800" cy="5485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Single Website / Multiple DBs</a:t>
            </a:r>
            <a:endParaRPr sz="48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67"/>
          <p:cNvSpPr txBox="1"/>
          <p:nvPr>
            <p:ph idx="4294967295" type="subTitle"/>
          </p:nvPr>
        </p:nvSpPr>
        <p:spPr>
          <a:xfrm>
            <a:off x="1230625" y="1202625"/>
            <a:ext cx="15380700" cy="985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2000"/>
              </a:spcAft>
              <a:buNone/>
            </a:pPr>
            <a:r>
              <a:rPr lang="en-US"/>
              <a:t>Isolated Infrastructure</a:t>
            </a:r>
            <a:endParaRPr/>
          </a:p>
        </p:txBody>
      </p:sp>
      <p:pic>
        <p:nvPicPr>
          <p:cNvPr id="521" name="Google Shape;521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3016" y="2737225"/>
            <a:ext cx="6400799" cy="6188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2" name="Google Shape;522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6935" y="2721825"/>
            <a:ext cx="6208166" cy="6126479"/>
          </a:xfrm>
          <a:prstGeom prst="rect">
            <a:avLst/>
          </a:prstGeom>
          <a:noFill/>
          <a:ln>
            <a:noFill/>
          </a:ln>
        </p:spPr>
      </p:pic>
      <p:pic>
        <p:nvPicPr>
          <p:cNvPr id="523" name="Google Shape;523;p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606129" y="2645625"/>
            <a:ext cx="6400799" cy="6302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68"/>
          <p:cNvSpPr txBox="1"/>
          <p:nvPr>
            <p:ph idx="1" type="subTitle"/>
          </p:nvPr>
        </p:nvSpPr>
        <p:spPr>
          <a:xfrm>
            <a:off x="1230625" y="1202625"/>
            <a:ext cx="15380700" cy="985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2000"/>
              </a:spcAft>
              <a:buNone/>
            </a:pPr>
            <a:r>
              <a:rPr lang="en-US"/>
              <a:t>Tenant Maintenance</a:t>
            </a:r>
            <a:r>
              <a:rPr lang="en-US"/>
              <a:t> Risk</a:t>
            </a:r>
            <a:r>
              <a:rPr lang="en-US"/>
              <a:t>: </a:t>
            </a:r>
            <a:r>
              <a:rPr lang="en-US">
                <a:solidFill>
                  <a:srgbClr val="BF9000"/>
                </a:solidFill>
              </a:rPr>
              <a:t>Medium</a:t>
            </a:r>
            <a:endParaRPr>
              <a:solidFill>
                <a:srgbClr val="BF9000"/>
              </a:solidFill>
            </a:endParaRPr>
          </a:p>
        </p:txBody>
      </p:sp>
      <p:sp>
        <p:nvSpPr>
          <p:cNvPr id="530" name="Google Shape;530;p68"/>
          <p:cNvSpPr txBox="1"/>
          <p:nvPr>
            <p:ph idx="3" type="body"/>
          </p:nvPr>
        </p:nvSpPr>
        <p:spPr>
          <a:xfrm>
            <a:off x="1229350" y="2829975"/>
            <a:ext cx="8962800" cy="6168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F2F3C"/>
              </a:buClr>
              <a:buSzPts val="3600"/>
              <a:buFont typeface="Arial"/>
              <a:buChar char="•"/>
            </a:pPr>
            <a:r>
              <a:rPr lang="en-US" sz="3600">
                <a:solidFill>
                  <a:srgbClr val="1F2F3C"/>
                </a:solidFill>
                <a:latin typeface="Arial"/>
                <a:ea typeface="Arial"/>
                <a:cs typeface="Arial"/>
                <a:sym typeface="Arial"/>
              </a:rPr>
              <a:t>Creating new tenant involves creating a new database and connection string</a:t>
            </a:r>
            <a:endParaRPr sz="3600">
              <a:solidFill>
                <a:srgbClr val="1F2F3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F2F3C"/>
              </a:buClr>
              <a:buSzPts val="3600"/>
              <a:buFont typeface="Arial"/>
              <a:buChar char="•"/>
            </a:pPr>
            <a:r>
              <a:rPr lang="en-US" sz="3600">
                <a:solidFill>
                  <a:srgbClr val="1F2F3C"/>
                </a:solidFill>
                <a:latin typeface="Arial"/>
                <a:ea typeface="Arial"/>
                <a:cs typeface="Arial"/>
                <a:sym typeface="Arial"/>
              </a:rPr>
              <a:t>Add the new database and connection string to connection manager</a:t>
            </a:r>
            <a:endParaRPr sz="3600">
              <a:solidFill>
                <a:srgbClr val="1F2F3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F2F3C"/>
              </a:buClr>
              <a:buSzPts val="3600"/>
              <a:buFont typeface="Arial"/>
              <a:buChar char="•"/>
            </a:pPr>
            <a:r>
              <a:rPr lang="en-US" sz="3600">
                <a:solidFill>
                  <a:srgbClr val="1F2F3C"/>
                </a:solidFill>
                <a:latin typeface="Arial"/>
                <a:ea typeface="Arial"/>
                <a:cs typeface="Arial"/>
                <a:sym typeface="Arial"/>
              </a:rPr>
              <a:t>Self-service is not possible without automation.</a:t>
            </a:r>
            <a:endParaRPr sz="3600">
              <a:solidFill>
                <a:srgbClr val="1F2F3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31" name="Google Shape;531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19334" y="2721825"/>
            <a:ext cx="6208166" cy="61264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69"/>
          <p:cNvSpPr txBox="1"/>
          <p:nvPr>
            <p:ph idx="1" type="subTitle"/>
          </p:nvPr>
        </p:nvSpPr>
        <p:spPr>
          <a:xfrm>
            <a:off x="1230625" y="1202625"/>
            <a:ext cx="15380700" cy="985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2000"/>
              </a:spcAft>
              <a:buNone/>
            </a:pPr>
            <a:r>
              <a:rPr lang="en-US"/>
              <a:t>Code Complexity</a:t>
            </a:r>
            <a:r>
              <a:rPr lang="en-US"/>
              <a:t> Risk</a:t>
            </a:r>
            <a:r>
              <a:rPr lang="en-US"/>
              <a:t>: </a:t>
            </a:r>
            <a:r>
              <a:rPr lang="en-US">
                <a:solidFill>
                  <a:srgbClr val="BF9000"/>
                </a:solidFill>
              </a:rPr>
              <a:t>Medium</a:t>
            </a:r>
            <a:endParaRPr>
              <a:solidFill>
                <a:srgbClr val="BF9000"/>
              </a:solidFill>
            </a:endParaRPr>
          </a:p>
        </p:txBody>
      </p:sp>
      <p:sp>
        <p:nvSpPr>
          <p:cNvPr id="538" name="Google Shape;538;p69"/>
          <p:cNvSpPr txBox="1"/>
          <p:nvPr>
            <p:ph idx="3" type="body"/>
          </p:nvPr>
        </p:nvSpPr>
        <p:spPr>
          <a:xfrm>
            <a:off x="1229350" y="2829975"/>
            <a:ext cx="8962800" cy="6168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F2F3C"/>
              </a:buClr>
              <a:buSzPts val="3600"/>
              <a:buFont typeface="Arial"/>
              <a:buChar char="•"/>
            </a:pPr>
            <a:r>
              <a:rPr lang="en-US" sz="3600">
                <a:solidFill>
                  <a:srgbClr val="1F2F3C"/>
                </a:solidFill>
                <a:latin typeface="Arial"/>
                <a:ea typeface="Arial"/>
                <a:cs typeface="Arial"/>
                <a:sym typeface="Arial"/>
              </a:rPr>
              <a:t>No customer specific where clauses</a:t>
            </a:r>
            <a:endParaRPr sz="3600">
              <a:solidFill>
                <a:srgbClr val="1F2F3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F2F3C"/>
              </a:buClr>
              <a:buSzPts val="3600"/>
              <a:buFont typeface="Arial"/>
              <a:buChar char="•"/>
            </a:pPr>
            <a:r>
              <a:rPr lang="en-US" sz="3600">
                <a:solidFill>
                  <a:srgbClr val="1F2F3C"/>
                </a:solidFill>
                <a:latin typeface="Arial"/>
                <a:ea typeface="Arial"/>
                <a:cs typeface="Arial"/>
                <a:sym typeface="Arial"/>
              </a:rPr>
              <a:t>Some code changes are required</a:t>
            </a:r>
            <a:endParaRPr sz="3600">
              <a:solidFill>
                <a:srgbClr val="1F2F3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F2F3C"/>
              </a:buClr>
              <a:buSzPts val="3600"/>
              <a:buFont typeface="Arial"/>
              <a:buChar char="•"/>
            </a:pPr>
            <a:r>
              <a:rPr lang="en-US" sz="3600">
                <a:solidFill>
                  <a:srgbClr val="1F2F3C"/>
                </a:solidFill>
                <a:latin typeface="Arial"/>
                <a:ea typeface="Arial"/>
                <a:cs typeface="Arial"/>
                <a:sym typeface="Arial"/>
              </a:rPr>
              <a:t>Will require a “control database” to manage all the databases and connection strings.</a:t>
            </a:r>
            <a:endParaRPr sz="3600">
              <a:solidFill>
                <a:srgbClr val="1F2F3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F2F3C"/>
              </a:buClr>
              <a:buSzPts val="3600"/>
              <a:buFont typeface="Arial"/>
              <a:buChar char="•"/>
            </a:pPr>
            <a:r>
              <a:rPr lang="en-US" sz="3600">
                <a:solidFill>
                  <a:srgbClr val="1F2F3C"/>
                </a:solidFill>
                <a:latin typeface="Arial"/>
                <a:ea typeface="Arial"/>
                <a:cs typeface="Arial"/>
                <a:sym typeface="Arial"/>
              </a:rPr>
              <a:t>Authentication and authorization must be perfect all day, every day</a:t>
            </a:r>
            <a:endParaRPr sz="3600">
              <a:solidFill>
                <a:srgbClr val="1F2F3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39" name="Google Shape;539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19334" y="2721825"/>
            <a:ext cx="6208166" cy="61264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3"/>
          <p:cNvSpPr txBox="1"/>
          <p:nvPr>
            <p:ph idx="1" type="body"/>
          </p:nvPr>
        </p:nvSpPr>
        <p:spPr>
          <a:xfrm>
            <a:off x="6555788" y="7464925"/>
            <a:ext cx="4770000" cy="1860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Field CTO</a:t>
            </a:r>
            <a:endParaRPr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Octonaut since 2018</a:t>
            </a:r>
            <a:endParaRPr/>
          </a:p>
          <a:p>
            <a:pPr indent="0" lvl="0" marL="0" rtl="0" algn="ctr">
              <a:spcBef>
                <a:spcPts val="1000"/>
              </a:spcBef>
              <a:spcAft>
                <a:spcPts val="300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43"/>
          <p:cNvSpPr txBox="1"/>
          <p:nvPr>
            <p:ph idx="2" type="body"/>
          </p:nvPr>
        </p:nvSpPr>
        <p:spPr>
          <a:xfrm>
            <a:off x="6044588" y="6654425"/>
            <a:ext cx="5792400" cy="561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3000"/>
              </a:spcAft>
              <a:buNone/>
            </a:pPr>
            <a:r>
              <a:rPr lang="en-US"/>
              <a:t>Bob Walker</a:t>
            </a:r>
            <a:endParaRPr/>
          </a:p>
        </p:txBody>
      </p:sp>
      <p:pic>
        <p:nvPicPr>
          <p:cNvPr id="321" name="Google Shape;32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5850" y="8710499"/>
            <a:ext cx="253500" cy="25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42600" y="9048914"/>
            <a:ext cx="340000" cy="3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43"/>
          <p:cNvSpPr txBox="1"/>
          <p:nvPr/>
        </p:nvSpPr>
        <p:spPr>
          <a:xfrm>
            <a:off x="6629300" y="8542825"/>
            <a:ext cx="50097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@bobjwalker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5"/>
              </a:rPr>
              <a:t>bob.walker@octopus.com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24" name="Google Shape;324;p43"/>
          <p:cNvPicPr preferRelativeResize="0"/>
          <p:nvPr/>
        </p:nvPicPr>
        <p:blipFill rotWithShape="1">
          <a:blip r:embed="rId6">
            <a:alphaModFix/>
          </a:blip>
          <a:srcRect b="0" l="2624" r="2624" t="0"/>
          <a:stretch/>
        </p:blipFill>
        <p:spPr>
          <a:xfrm>
            <a:off x="7284188" y="3166675"/>
            <a:ext cx="3313200" cy="3313200"/>
          </a:xfrm>
          <a:prstGeom prst="ellipse">
            <a:avLst/>
          </a:prstGeom>
          <a:noFill/>
          <a:ln>
            <a:noFill/>
          </a:ln>
          <a:effectLst>
            <a:outerShdw blurRad="357188" rotWithShape="0" algn="bl" dir="5400000" dist="114300">
              <a:srgbClr val="000000">
                <a:alpha val="22000"/>
              </a:srgbClr>
            </a:outerShdw>
          </a:effectLst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70"/>
          <p:cNvSpPr txBox="1"/>
          <p:nvPr>
            <p:ph idx="1" type="subTitle"/>
          </p:nvPr>
        </p:nvSpPr>
        <p:spPr>
          <a:xfrm>
            <a:off x="1230625" y="1202625"/>
            <a:ext cx="15380700" cy="985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2000"/>
              </a:spcAft>
              <a:buNone/>
            </a:pPr>
            <a:r>
              <a:rPr lang="en-US"/>
              <a:t>Cross-Talk Risk: </a:t>
            </a:r>
            <a:r>
              <a:rPr lang="en-US">
                <a:solidFill>
                  <a:srgbClr val="FF0000"/>
                </a:solidFill>
              </a:rPr>
              <a:t>High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546" name="Google Shape;546;p70"/>
          <p:cNvSpPr txBox="1"/>
          <p:nvPr>
            <p:ph idx="3" type="body"/>
          </p:nvPr>
        </p:nvSpPr>
        <p:spPr>
          <a:xfrm>
            <a:off x="1229350" y="2829975"/>
            <a:ext cx="8962800" cy="6168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F2F3C"/>
              </a:buClr>
              <a:buSzPts val="3600"/>
              <a:buFont typeface="Arial"/>
              <a:buChar char="•"/>
            </a:pPr>
            <a:r>
              <a:rPr lang="en-US" sz="3600">
                <a:solidFill>
                  <a:srgbClr val="1F2F3C"/>
                </a:solidFill>
                <a:latin typeface="Arial"/>
                <a:ea typeface="Arial"/>
                <a:cs typeface="Arial"/>
                <a:sym typeface="Arial"/>
              </a:rPr>
              <a:t>Mechanism to authorize and authenticate user can still have bugs</a:t>
            </a:r>
            <a:endParaRPr sz="3600">
              <a:solidFill>
                <a:srgbClr val="1F2F3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F2F3C"/>
              </a:buClr>
              <a:buSzPts val="3600"/>
              <a:buFont typeface="Arial"/>
              <a:buChar char="•"/>
            </a:pPr>
            <a:r>
              <a:rPr lang="en-US" sz="3600">
                <a:solidFill>
                  <a:srgbClr val="1F2F3C"/>
                </a:solidFill>
                <a:latin typeface="Arial"/>
                <a:ea typeface="Arial"/>
                <a:cs typeface="Arial"/>
                <a:sym typeface="Arial"/>
              </a:rPr>
              <a:t>More </a:t>
            </a:r>
            <a:r>
              <a:rPr lang="en-US" sz="3600">
                <a:solidFill>
                  <a:srgbClr val="1F2F3C"/>
                </a:solidFill>
                <a:latin typeface="Arial"/>
                <a:ea typeface="Arial"/>
                <a:cs typeface="Arial"/>
                <a:sym typeface="Arial"/>
              </a:rPr>
              <a:t>insidious</a:t>
            </a:r>
            <a:r>
              <a:rPr lang="en-US" sz="3600">
                <a:solidFill>
                  <a:srgbClr val="1F2F3C"/>
                </a:solidFill>
                <a:latin typeface="Arial"/>
                <a:ea typeface="Arial"/>
                <a:cs typeface="Arial"/>
                <a:sym typeface="Arial"/>
              </a:rPr>
              <a:t> to find, as it will occur at runtime with little warning.</a:t>
            </a:r>
            <a:endParaRPr sz="3600">
              <a:solidFill>
                <a:srgbClr val="1F2F3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F2F3C"/>
              </a:buClr>
              <a:buSzPts val="3600"/>
              <a:buFont typeface="Arial"/>
              <a:buChar char="•"/>
            </a:pPr>
            <a:r>
              <a:rPr lang="en-US" sz="3600">
                <a:solidFill>
                  <a:srgbClr val="1F2F3C"/>
                </a:solidFill>
                <a:latin typeface="Arial"/>
                <a:ea typeface="Arial"/>
                <a:cs typeface="Arial"/>
                <a:sym typeface="Arial"/>
              </a:rPr>
              <a:t>Very difficult to fix, as it involves moving data between databases.</a:t>
            </a:r>
            <a:endParaRPr sz="3600">
              <a:solidFill>
                <a:srgbClr val="1F2F3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47" name="Google Shape;547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19334" y="2721825"/>
            <a:ext cx="6208166" cy="61264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71"/>
          <p:cNvSpPr txBox="1"/>
          <p:nvPr>
            <p:ph idx="1" type="subTitle"/>
          </p:nvPr>
        </p:nvSpPr>
        <p:spPr>
          <a:xfrm>
            <a:off x="1230625" y="1202625"/>
            <a:ext cx="15380700" cy="985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2000"/>
              </a:spcAft>
              <a:buNone/>
            </a:pPr>
            <a:r>
              <a:rPr lang="en-US"/>
              <a:t>Noisy Neighbor Risk: </a:t>
            </a:r>
            <a:r>
              <a:rPr lang="en-US">
                <a:solidFill>
                  <a:srgbClr val="BF9000"/>
                </a:solidFill>
              </a:rPr>
              <a:t>Medium</a:t>
            </a:r>
            <a:endParaRPr>
              <a:solidFill>
                <a:srgbClr val="BF9000"/>
              </a:solidFill>
            </a:endParaRPr>
          </a:p>
        </p:txBody>
      </p:sp>
      <p:sp>
        <p:nvSpPr>
          <p:cNvPr id="554" name="Google Shape;554;p71"/>
          <p:cNvSpPr txBox="1"/>
          <p:nvPr>
            <p:ph idx="3" type="body"/>
          </p:nvPr>
        </p:nvSpPr>
        <p:spPr>
          <a:xfrm>
            <a:off x="1229350" y="2829975"/>
            <a:ext cx="8962800" cy="6168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F2F3C"/>
              </a:buClr>
              <a:buSzPts val="3600"/>
              <a:buFont typeface="Arial"/>
              <a:buChar char="•"/>
            </a:pPr>
            <a:r>
              <a:rPr lang="en-US" sz="3600">
                <a:solidFill>
                  <a:srgbClr val="1F2F3C"/>
                </a:solidFill>
                <a:latin typeface="Arial"/>
                <a:ea typeface="Arial"/>
                <a:cs typeface="Arial"/>
                <a:sym typeface="Arial"/>
              </a:rPr>
              <a:t>Tenants share CPU / RAM resources</a:t>
            </a:r>
            <a:endParaRPr sz="3600">
              <a:solidFill>
                <a:srgbClr val="1F2F3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F2F3C"/>
              </a:buClr>
              <a:buSzPts val="3600"/>
              <a:buFont typeface="Arial"/>
              <a:buChar char="•"/>
            </a:pPr>
            <a:r>
              <a:rPr lang="en-US" sz="3600">
                <a:solidFill>
                  <a:srgbClr val="1F2F3C"/>
                </a:solidFill>
                <a:latin typeface="Arial"/>
                <a:ea typeface="Arial"/>
                <a:cs typeface="Arial"/>
                <a:sym typeface="Arial"/>
              </a:rPr>
              <a:t>Tenants get isolated DB resources</a:t>
            </a:r>
            <a:endParaRPr sz="3600">
              <a:solidFill>
                <a:srgbClr val="1F2F3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F2F3C"/>
              </a:buClr>
              <a:buSzPts val="3600"/>
              <a:buFont typeface="Arial"/>
              <a:buChar char="•"/>
            </a:pPr>
            <a:r>
              <a:rPr lang="en-US" sz="3600">
                <a:solidFill>
                  <a:srgbClr val="1F2F3C"/>
                </a:solidFill>
                <a:latin typeface="Arial"/>
                <a:ea typeface="Arial"/>
                <a:cs typeface="Arial"/>
                <a:sym typeface="Arial"/>
              </a:rPr>
              <a:t>A user on a tenant can consume all the CPU / RAM resources processing a request</a:t>
            </a:r>
            <a:endParaRPr sz="3600">
              <a:solidFill>
                <a:srgbClr val="1F2F3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55" name="Google Shape;555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19334" y="2721825"/>
            <a:ext cx="6208166" cy="61264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72"/>
          <p:cNvSpPr txBox="1"/>
          <p:nvPr>
            <p:ph idx="1" type="subTitle"/>
          </p:nvPr>
        </p:nvSpPr>
        <p:spPr>
          <a:xfrm>
            <a:off x="1230625" y="1202625"/>
            <a:ext cx="15380700" cy="985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2000"/>
              </a:spcAft>
              <a:buNone/>
            </a:pPr>
            <a:r>
              <a:rPr lang="en-US"/>
              <a:t>Deployment Time Risk: </a:t>
            </a:r>
            <a:r>
              <a:rPr lang="en-US">
                <a:solidFill>
                  <a:srgbClr val="FF0000"/>
                </a:solidFill>
              </a:rPr>
              <a:t>High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562" name="Google Shape;562;p72"/>
          <p:cNvSpPr txBox="1"/>
          <p:nvPr>
            <p:ph idx="3" type="body"/>
          </p:nvPr>
        </p:nvSpPr>
        <p:spPr>
          <a:xfrm>
            <a:off x="1229350" y="2829975"/>
            <a:ext cx="8962800" cy="6168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F2F3C"/>
              </a:buClr>
              <a:buSzPts val="3600"/>
              <a:buFont typeface="Arial"/>
              <a:buChar char="•"/>
            </a:pPr>
            <a:r>
              <a:rPr lang="en-US" sz="3600">
                <a:solidFill>
                  <a:srgbClr val="1F2F3C"/>
                </a:solidFill>
                <a:latin typeface="Arial"/>
                <a:ea typeface="Arial"/>
                <a:cs typeface="Arial"/>
                <a:sym typeface="Arial"/>
              </a:rPr>
              <a:t>Update 100s or 1000s of tenants.</a:t>
            </a:r>
            <a:endParaRPr sz="3600">
              <a:solidFill>
                <a:srgbClr val="1F2F3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F2F3C"/>
              </a:buClr>
              <a:buSzPts val="3600"/>
              <a:buFont typeface="Arial"/>
              <a:buChar char="•"/>
            </a:pPr>
            <a:r>
              <a:rPr lang="en-US" sz="3600">
                <a:solidFill>
                  <a:srgbClr val="1F2F3C"/>
                </a:solidFill>
                <a:latin typeface="Arial"/>
                <a:ea typeface="Arial"/>
                <a:cs typeface="Arial"/>
                <a:sym typeface="Arial"/>
              </a:rPr>
              <a:t>Updates need to happen all at once, resulting in multi-hour deployments.</a:t>
            </a:r>
            <a:endParaRPr sz="3600">
              <a:solidFill>
                <a:srgbClr val="1F2F3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F2F3C"/>
              </a:buClr>
              <a:buSzPts val="3600"/>
              <a:buFont typeface="Arial"/>
              <a:buChar char="•"/>
            </a:pPr>
            <a:r>
              <a:rPr lang="en-US" sz="3600">
                <a:solidFill>
                  <a:srgbClr val="1F2F3C"/>
                </a:solidFill>
                <a:latin typeface="Arial"/>
                <a:ea typeface="Arial"/>
                <a:cs typeface="Arial"/>
                <a:sym typeface="Arial"/>
              </a:rPr>
              <a:t>Likely a 5 AM Sunday deployment window due deployment time, time zones and traffic.</a:t>
            </a:r>
            <a:endParaRPr sz="3600">
              <a:solidFill>
                <a:srgbClr val="1F2F3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63" name="Google Shape;563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19334" y="2721825"/>
            <a:ext cx="6208166" cy="61264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73"/>
          <p:cNvSpPr txBox="1"/>
          <p:nvPr>
            <p:ph idx="1" type="subTitle"/>
          </p:nvPr>
        </p:nvSpPr>
        <p:spPr>
          <a:xfrm>
            <a:off x="1230625" y="1202625"/>
            <a:ext cx="15380700" cy="985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2000"/>
              </a:spcAft>
              <a:buNone/>
            </a:pPr>
            <a:r>
              <a:rPr lang="en-US"/>
              <a:t>Contractual Complexity: </a:t>
            </a:r>
            <a:r>
              <a:rPr lang="en-US">
                <a:solidFill>
                  <a:srgbClr val="BF9000"/>
                </a:solidFill>
              </a:rPr>
              <a:t>Medium</a:t>
            </a:r>
            <a:endParaRPr>
              <a:solidFill>
                <a:srgbClr val="BF9000"/>
              </a:solidFill>
            </a:endParaRPr>
          </a:p>
        </p:txBody>
      </p:sp>
      <p:sp>
        <p:nvSpPr>
          <p:cNvPr id="570" name="Google Shape;570;p73"/>
          <p:cNvSpPr txBox="1"/>
          <p:nvPr>
            <p:ph idx="3" type="body"/>
          </p:nvPr>
        </p:nvSpPr>
        <p:spPr>
          <a:xfrm>
            <a:off x="1229350" y="2829975"/>
            <a:ext cx="8962800" cy="6168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F2F3C"/>
              </a:buClr>
              <a:buSzPts val="3600"/>
              <a:buFont typeface="Arial"/>
              <a:buChar char="•"/>
            </a:pPr>
            <a:r>
              <a:rPr lang="en-US" sz="3600">
                <a:solidFill>
                  <a:srgbClr val="1F2F3C"/>
                </a:solidFill>
                <a:latin typeface="Arial"/>
                <a:ea typeface="Arial"/>
                <a:cs typeface="Arial"/>
                <a:sym typeface="Arial"/>
              </a:rPr>
              <a:t>Data is isolated from other tenants</a:t>
            </a:r>
            <a:endParaRPr sz="3600">
              <a:solidFill>
                <a:srgbClr val="1F2F3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F2F3C"/>
              </a:buClr>
              <a:buSzPts val="3600"/>
              <a:buFont typeface="Arial"/>
              <a:buChar char="•"/>
            </a:pPr>
            <a:r>
              <a:rPr lang="en-US" sz="3600">
                <a:solidFill>
                  <a:srgbClr val="1F2F3C"/>
                </a:solidFill>
                <a:latin typeface="Arial"/>
                <a:ea typeface="Arial"/>
                <a:cs typeface="Arial"/>
                <a:sym typeface="Arial"/>
              </a:rPr>
              <a:t>Have to wait for majority of customers to sign-off before deploying</a:t>
            </a:r>
            <a:endParaRPr sz="3600">
              <a:solidFill>
                <a:srgbClr val="1F2F3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F2F3C"/>
              </a:buClr>
              <a:buSzPts val="3600"/>
              <a:buFont typeface="Arial"/>
              <a:buChar char="•"/>
            </a:pPr>
            <a:r>
              <a:rPr lang="en-US" sz="3600">
                <a:solidFill>
                  <a:srgbClr val="1F2F3C"/>
                </a:solidFill>
                <a:latin typeface="Arial"/>
                <a:ea typeface="Arial"/>
                <a:cs typeface="Arial"/>
                <a:sym typeface="Arial"/>
              </a:rPr>
              <a:t>Feature flags might be required for hold-outs.</a:t>
            </a:r>
            <a:endParaRPr sz="3600">
              <a:solidFill>
                <a:srgbClr val="1F2F3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1" name="Google Shape;571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19334" y="2721825"/>
            <a:ext cx="6208166" cy="61264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74"/>
          <p:cNvSpPr txBox="1"/>
          <p:nvPr>
            <p:ph type="title"/>
          </p:nvPr>
        </p:nvSpPr>
        <p:spPr>
          <a:xfrm>
            <a:off x="1478625" y="2310775"/>
            <a:ext cx="14332800" cy="5485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Isolated Infrastructure</a:t>
            </a:r>
            <a:endParaRPr sz="48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75"/>
          <p:cNvSpPr txBox="1"/>
          <p:nvPr>
            <p:ph idx="4294967295" type="subTitle"/>
          </p:nvPr>
        </p:nvSpPr>
        <p:spPr>
          <a:xfrm>
            <a:off x="1230625" y="1202625"/>
            <a:ext cx="15380700" cy="985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2000"/>
              </a:spcAft>
              <a:buNone/>
            </a:pPr>
            <a:r>
              <a:rPr lang="en-US"/>
              <a:t>Isolated Infrastructure</a:t>
            </a:r>
            <a:endParaRPr/>
          </a:p>
        </p:txBody>
      </p:sp>
      <p:pic>
        <p:nvPicPr>
          <p:cNvPr id="584" name="Google Shape;584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3016" y="2737225"/>
            <a:ext cx="6400799" cy="6188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Google Shape;585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6935" y="2721825"/>
            <a:ext cx="6208166" cy="6126479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" name="Google Shape;586;p7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606129" y="2645625"/>
            <a:ext cx="6400799" cy="6302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76"/>
          <p:cNvSpPr txBox="1"/>
          <p:nvPr>
            <p:ph idx="1" type="subTitle"/>
          </p:nvPr>
        </p:nvSpPr>
        <p:spPr>
          <a:xfrm>
            <a:off x="1230625" y="1202625"/>
            <a:ext cx="15380700" cy="985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2000"/>
              </a:spcAft>
              <a:buNone/>
            </a:pPr>
            <a:r>
              <a:rPr lang="en-US"/>
              <a:t>Tenant Maintenance</a:t>
            </a:r>
            <a:r>
              <a:rPr lang="en-US"/>
              <a:t> Risk</a:t>
            </a:r>
            <a:r>
              <a:rPr lang="en-US"/>
              <a:t>: </a:t>
            </a:r>
            <a:r>
              <a:rPr lang="en-US">
                <a:solidFill>
                  <a:srgbClr val="FF0000"/>
                </a:solidFill>
              </a:rPr>
              <a:t>High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593" name="Google Shape;593;p76"/>
          <p:cNvSpPr txBox="1"/>
          <p:nvPr>
            <p:ph idx="3" type="body"/>
          </p:nvPr>
        </p:nvSpPr>
        <p:spPr>
          <a:xfrm>
            <a:off x="1229350" y="2829975"/>
            <a:ext cx="8962800" cy="6168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F2F3C"/>
              </a:buClr>
              <a:buSzPts val="3600"/>
              <a:buFont typeface="Arial"/>
              <a:buChar char="•"/>
            </a:pPr>
            <a:r>
              <a:rPr lang="en-US" sz="3600">
                <a:solidFill>
                  <a:srgbClr val="1F2F3C"/>
                </a:solidFill>
                <a:latin typeface="Arial"/>
                <a:ea typeface="Arial"/>
                <a:cs typeface="Arial"/>
                <a:sym typeface="Arial"/>
              </a:rPr>
              <a:t>Create new infrastructure for each tenant</a:t>
            </a:r>
            <a:endParaRPr sz="3600">
              <a:solidFill>
                <a:srgbClr val="1F2F3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F2F3C"/>
              </a:buClr>
              <a:buSzPts val="3600"/>
              <a:buFont typeface="Arial"/>
              <a:buChar char="•"/>
            </a:pPr>
            <a:r>
              <a:rPr lang="en-US" sz="3600">
                <a:solidFill>
                  <a:srgbClr val="1F2F3C"/>
                </a:solidFill>
                <a:latin typeface="Arial"/>
                <a:ea typeface="Arial"/>
                <a:cs typeface="Arial"/>
                <a:sym typeface="Arial"/>
              </a:rPr>
              <a:t>Adding a tenant could take 10+ minutes</a:t>
            </a:r>
            <a:endParaRPr sz="3600">
              <a:solidFill>
                <a:srgbClr val="1F2F3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F2F3C"/>
              </a:buClr>
              <a:buSzPts val="3600"/>
              <a:buFont typeface="Arial"/>
              <a:buChar char="•"/>
            </a:pPr>
            <a:r>
              <a:rPr lang="en-US" sz="3600">
                <a:solidFill>
                  <a:srgbClr val="1F2F3C"/>
                </a:solidFill>
                <a:latin typeface="Arial"/>
                <a:ea typeface="Arial"/>
                <a:cs typeface="Arial"/>
                <a:sym typeface="Arial"/>
              </a:rPr>
              <a:t>Need a platform or separate application with automation to add a tenant (which requires staff and time to create)</a:t>
            </a:r>
            <a:endParaRPr sz="3600">
              <a:solidFill>
                <a:srgbClr val="1F2F3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94" name="Google Shape;594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28248" y="2645625"/>
            <a:ext cx="6400799" cy="6302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77"/>
          <p:cNvSpPr txBox="1"/>
          <p:nvPr>
            <p:ph idx="1" type="subTitle"/>
          </p:nvPr>
        </p:nvSpPr>
        <p:spPr>
          <a:xfrm>
            <a:off x="1230625" y="1202625"/>
            <a:ext cx="15380700" cy="985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2000"/>
              </a:spcAft>
              <a:buNone/>
            </a:pPr>
            <a:r>
              <a:rPr lang="en-US"/>
              <a:t>Octopus Deploy Cloud Platform</a:t>
            </a:r>
            <a:endParaRPr/>
          </a:p>
        </p:txBody>
      </p:sp>
      <p:pic>
        <p:nvPicPr>
          <p:cNvPr id="601" name="Google Shape;601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1225" y="2188425"/>
            <a:ext cx="11638702" cy="7724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78"/>
          <p:cNvSpPr txBox="1"/>
          <p:nvPr>
            <p:ph idx="1" type="subTitle"/>
          </p:nvPr>
        </p:nvSpPr>
        <p:spPr>
          <a:xfrm>
            <a:off x="1230625" y="1202625"/>
            <a:ext cx="15380700" cy="985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2000"/>
              </a:spcAft>
              <a:buNone/>
            </a:pPr>
            <a:r>
              <a:rPr lang="en-US"/>
              <a:t>Code Complexity</a:t>
            </a:r>
            <a:r>
              <a:rPr lang="en-US"/>
              <a:t> Risk</a:t>
            </a:r>
            <a:r>
              <a:rPr lang="en-US"/>
              <a:t>: </a:t>
            </a:r>
            <a:r>
              <a:rPr lang="en-US">
                <a:solidFill>
                  <a:srgbClr val="38761D"/>
                </a:solidFill>
              </a:rPr>
              <a:t>Low</a:t>
            </a:r>
            <a:endParaRPr>
              <a:solidFill>
                <a:srgbClr val="38761D"/>
              </a:solidFill>
            </a:endParaRPr>
          </a:p>
        </p:txBody>
      </p:sp>
      <p:sp>
        <p:nvSpPr>
          <p:cNvPr id="608" name="Google Shape;608;p78"/>
          <p:cNvSpPr txBox="1"/>
          <p:nvPr>
            <p:ph idx="3" type="body"/>
          </p:nvPr>
        </p:nvSpPr>
        <p:spPr>
          <a:xfrm>
            <a:off x="1229350" y="2829975"/>
            <a:ext cx="8962800" cy="6168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F2F3C"/>
              </a:buClr>
              <a:buSzPts val="3600"/>
              <a:buFont typeface="Arial"/>
              <a:buChar char="•"/>
            </a:pPr>
            <a:r>
              <a:rPr lang="en-US" sz="3600">
                <a:solidFill>
                  <a:srgbClr val="1F2F3C"/>
                </a:solidFill>
                <a:latin typeface="Arial"/>
                <a:ea typeface="Arial"/>
                <a:cs typeface="Arial"/>
                <a:sym typeface="Arial"/>
              </a:rPr>
              <a:t>No customer specific where clauses</a:t>
            </a:r>
            <a:endParaRPr sz="3600">
              <a:solidFill>
                <a:srgbClr val="1F2F3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F2F3C"/>
              </a:buClr>
              <a:buSzPts val="3600"/>
              <a:buFont typeface="Arial"/>
              <a:buChar char="•"/>
            </a:pPr>
            <a:r>
              <a:rPr lang="en-US" sz="3600">
                <a:solidFill>
                  <a:srgbClr val="1F2F3C"/>
                </a:solidFill>
                <a:latin typeface="Arial"/>
                <a:ea typeface="Arial"/>
                <a:cs typeface="Arial"/>
                <a:sym typeface="Arial"/>
              </a:rPr>
              <a:t>Existing applications can be made multi-tenant with minimal effort.</a:t>
            </a:r>
            <a:endParaRPr sz="3600">
              <a:solidFill>
                <a:srgbClr val="1F2F3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F2F3C"/>
              </a:buClr>
              <a:buSzPts val="3600"/>
              <a:buFont typeface="Arial"/>
              <a:buChar char="•"/>
            </a:pPr>
            <a:r>
              <a:rPr lang="en-US" sz="36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Warning!!!!</a:t>
            </a:r>
            <a:r>
              <a:rPr lang="en-US" sz="3600">
                <a:solidFill>
                  <a:srgbClr val="1F2F3C"/>
                </a:solidFill>
                <a:latin typeface="Arial"/>
                <a:ea typeface="Arial"/>
                <a:cs typeface="Arial"/>
                <a:sym typeface="Arial"/>
              </a:rPr>
              <a:t> Temptation to “fork” the code base per customer - don’t!</a:t>
            </a:r>
            <a:endParaRPr sz="3600">
              <a:solidFill>
                <a:srgbClr val="1F2F3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F2F3C"/>
              </a:buClr>
              <a:buSzPts val="3600"/>
              <a:buFont typeface="Arial"/>
              <a:buChar char="•"/>
            </a:pPr>
            <a:r>
              <a:rPr lang="en-US" sz="3600">
                <a:solidFill>
                  <a:srgbClr val="1F2F3C"/>
                </a:solidFill>
                <a:latin typeface="Arial"/>
                <a:ea typeface="Arial"/>
                <a:cs typeface="Arial"/>
                <a:sym typeface="Arial"/>
              </a:rPr>
              <a:t>Feature flags for tenant differences.</a:t>
            </a:r>
            <a:endParaRPr sz="3600">
              <a:solidFill>
                <a:srgbClr val="1F2F3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09" name="Google Shape;609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28248" y="2645625"/>
            <a:ext cx="6400799" cy="6302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79"/>
          <p:cNvSpPr txBox="1"/>
          <p:nvPr>
            <p:ph idx="1" type="subTitle"/>
          </p:nvPr>
        </p:nvSpPr>
        <p:spPr>
          <a:xfrm>
            <a:off x="1230625" y="1202625"/>
            <a:ext cx="15380700" cy="985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2000"/>
              </a:spcAft>
              <a:buNone/>
            </a:pPr>
            <a:r>
              <a:rPr lang="en-US"/>
              <a:t>Cross-Talk </a:t>
            </a:r>
            <a:r>
              <a:rPr lang="en-US"/>
              <a:t>Risk</a:t>
            </a:r>
            <a:r>
              <a:rPr lang="en-US"/>
              <a:t>: </a:t>
            </a:r>
            <a:r>
              <a:rPr lang="en-US">
                <a:solidFill>
                  <a:srgbClr val="38761D"/>
                </a:solidFill>
              </a:rPr>
              <a:t>Low</a:t>
            </a:r>
            <a:endParaRPr>
              <a:solidFill>
                <a:srgbClr val="38761D"/>
              </a:solidFill>
            </a:endParaRPr>
          </a:p>
        </p:txBody>
      </p:sp>
      <p:sp>
        <p:nvSpPr>
          <p:cNvPr id="616" name="Google Shape;616;p79"/>
          <p:cNvSpPr txBox="1"/>
          <p:nvPr>
            <p:ph idx="3" type="body"/>
          </p:nvPr>
        </p:nvSpPr>
        <p:spPr>
          <a:xfrm>
            <a:off x="1229350" y="2829975"/>
            <a:ext cx="8962800" cy="6168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F2F3C"/>
              </a:buClr>
              <a:buSzPts val="3600"/>
              <a:buFont typeface="Arial"/>
              <a:buChar char="•"/>
            </a:pPr>
            <a:r>
              <a:rPr lang="en-US" sz="3600">
                <a:solidFill>
                  <a:srgbClr val="1F2F3C"/>
                </a:solidFill>
                <a:latin typeface="Arial"/>
                <a:ea typeface="Arial"/>
                <a:cs typeface="Arial"/>
                <a:sym typeface="Arial"/>
              </a:rPr>
              <a:t>Each tenant has unique connection string and infrastructure.</a:t>
            </a:r>
            <a:endParaRPr sz="3600">
              <a:solidFill>
                <a:srgbClr val="1F2F3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F2F3C"/>
              </a:buClr>
              <a:buSzPts val="3600"/>
              <a:buFont typeface="Arial"/>
              <a:buChar char="•"/>
            </a:pPr>
            <a:r>
              <a:rPr lang="en-US" sz="3600">
                <a:solidFill>
                  <a:srgbClr val="1F2F3C"/>
                </a:solidFill>
                <a:latin typeface="Arial"/>
                <a:ea typeface="Arial"/>
                <a:cs typeface="Arial"/>
                <a:sym typeface="Arial"/>
              </a:rPr>
              <a:t>No single place within the product code base to access all tenants.</a:t>
            </a:r>
            <a:endParaRPr sz="3600">
              <a:solidFill>
                <a:srgbClr val="1F2F3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F2F3C"/>
              </a:buClr>
              <a:buSzPts val="3600"/>
              <a:buFont typeface="Arial"/>
              <a:buChar char="•"/>
            </a:pPr>
            <a:r>
              <a:rPr lang="en-US" sz="3600">
                <a:solidFill>
                  <a:srgbClr val="1F2F3C"/>
                </a:solidFill>
                <a:latin typeface="Arial"/>
                <a:ea typeface="Arial"/>
                <a:cs typeface="Arial"/>
                <a:sym typeface="Arial"/>
              </a:rPr>
              <a:t>If one tenant is compromised, it only impacts that one tenant.</a:t>
            </a:r>
            <a:endParaRPr sz="3600">
              <a:solidFill>
                <a:srgbClr val="1F2F3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17" name="Google Shape;617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28248" y="2645625"/>
            <a:ext cx="6400799" cy="6302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" name="Google Shape;330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7255726" cy="54417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926375" y="2689425"/>
            <a:ext cx="4955224" cy="66069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18125" y="0"/>
            <a:ext cx="4955224" cy="660696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66800" y="5414107"/>
            <a:ext cx="6192399" cy="46442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80"/>
          <p:cNvSpPr txBox="1"/>
          <p:nvPr>
            <p:ph idx="1" type="subTitle"/>
          </p:nvPr>
        </p:nvSpPr>
        <p:spPr>
          <a:xfrm>
            <a:off x="1230625" y="1202625"/>
            <a:ext cx="15380700" cy="985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2000"/>
              </a:spcAft>
              <a:buNone/>
            </a:pPr>
            <a:r>
              <a:rPr lang="en-US"/>
              <a:t>Noisy Neighbor </a:t>
            </a:r>
            <a:r>
              <a:rPr lang="en-US"/>
              <a:t>Risk</a:t>
            </a:r>
            <a:r>
              <a:rPr lang="en-US"/>
              <a:t>: </a:t>
            </a:r>
            <a:r>
              <a:rPr lang="en-US">
                <a:solidFill>
                  <a:srgbClr val="38761D"/>
                </a:solidFill>
              </a:rPr>
              <a:t>Low</a:t>
            </a:r>
            <a:endParaRPr>
              <a:solidFill>
                <a:srgbClr val="38761D"/>
              </a:solidFill>
            </a:endParaRPr>
          </a:p>
        </p:txBody>
      </p:sp>
      <p:sp>
        <p:nvSpPr>
          <p:cNvPr id="624" name="Google Shape;624;p80"/>
          <p:cNvSpPr txBox="1"/>
          <p:nvPr>
            <p:ph idx="3" type="body"/>
          </p:nvPr>
        </p:nvSpPr>
        <p:spPr>
          <a:xfrm>
            <a:off x="1229350" y="2829975"/>
            <a:ext cx="8962800" cy="6168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F2F3C"/>
              </a:buClr>
              <a:buSzPts val="3600"/>
              <a:buFont typeface="Arial"/>
              <a:buChar char="•"/>
            </a:pPr>
            <a:r>
              <a:rPr lang="en-US" sz="3600">
                <a:solidFill>
                  <a:srgbClr val="1F2F3C"/>
                </a:solidFill>
                <a:latin typeface="Arial"/>
                <a:ea typeface="Arial"/>
                <a:cs typeface="Arial"/>
                <a:sym typeface="Arial"/>
              </a:rPr>
              <a:t>Each tenant is provided with dedicated CPU / RAM / Database Resources</a:t>
            </a:r>
            <a:endParaRPr sz="3600">
              <a:solidFill>
                <a:srgbClr val="1F2F3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F2F3C"/>
              </a:buClr>
              <a:buSzPts val="3600"/>
              <a:buFont typeface="Arial"/>
              <a:buChar char="•"/>
            </a:pPr>
            <a:r>
              <a:rPr lang="en-US" sz="3600">
                <a:solidFill>
                  <a:srgbClr val="1F2F3C"/>
                </a:solidFill>
                <a:latin typeface="Arial"/>
                <a:ea typeface="Arial"/>
                <a:cs typeface="Arial"/>
                <a:sym typeface="Arial"/>
              </a:rPr>
              <a:t>A tenant consuming all the resources has no impact on other tenants</a:t>
            </a:r>
            <a:endParaRPr sz="3600">
              <a:solidFill>
                <a:srgbClr val="1F2F3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25" name="Google Shape;625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28248" y="2645625"/>
            <a:ext cx="6400799" cy="6302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81"/>
          <p:cNvSpPr txBox="1"/>
          <p:nvPr>
            <p:ph idx="1" type="subTitle"/>
          </p:nvPr>
        </p:nvSpPr>
        <p:spPr>
          <a:xfrm>
            <a:off x="1230625" y="1202625"/>
            <a:ext cx="15380700" cy="985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2000"/>
              </a:spcAft>
              <a:buNone/>
            </a:pPr>
            <a:r>
              <a:rPr lang="en-US"/>
              <a:t>Deployment Time</a:t>
            </a:r>
            <a:r>
              <a:rPr lang="en-US"/>
              <a:t> Risk</a:t>
            </a:r>
            <a:r>
              <a:rPr lang="en-US"/>
              <a:t>: </a:t>
            </a:r>
            <a:r>
              <a:rPr lang="en-US">
                <a:solidFill>
                  <a:srgbClr val="BF9000"/>
                </a:solidFill>
              </a:rPr>
              <a:t>Medium</a:t>
            </a:r>
            <a:endParaRPr>
              <a:solidFill>
                <a:srgbClr val="BF9000"/>
              </a:solidFill>
            </a:endParaRPr>
          </a:p>
        </p:txBody>
      </p:sp>
      <p:sp>
        <p:nvSpPr>
          <p:cNvPr id="632" name="Google Shape;632;p81"/>
          <p:cNvSpPr txBox="1"/>
          <p:nvPr>
            <p:ph idx="3" type="body"/>
          </p:nvPr>
        </p:nvSpPr>
        <p:spPr>
          <a:xfrm>
            <a:off x="1229350" y="2829975"/>
            <a:ext cx="8962800" cy="6168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F2F3C"/>
              </a:buClr>
              <a:buSzPts val="3600"/>
              <a:buFont typeface="Arial"/>
              <a:buChar char="•"/>
            </a:pPr>
            <a:r>
              <a:rPr lang="en-US" sz="3600">
                <a:solidFill>
                  <a:srgbClr val="1F2F3C"/>
                </a:solidFill>
                <a:latin typeface="Arial"/>
                <a:ea typeface="Arial"/>
                <a:cs typeface="Arial"/>
                <a:sym typeface="Arial"/>
              </a:rPr>
              <a:t>Update 100s or 1000s of tenants’ instances</a:t>
            </a:r>
            <a:endParaRPr sz="3600">
              <a:solidFill>
                <a:srgbClr val="1F2F3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F2F3C"/>
              </a:buClr>
              <a:buSzPts val="3600"/>
              <a:buFont typeface="Arial"/>
              <a:buChar char="•"/>
            </a:pPr>
            <a:r>
              <a:rPr lang="en-US" sz="3600">
                <a:solidFill>
                  <a:srgbClr val="1F2F3C"/>
                </a:solidFill>
                <a:latin typeface="Arial"/>
                <a:ea typeface="Arial"/>
                <a:cs typeface="Arial"/>
                <a:sym typeface="Arial"/>
              </a:rPr>
              <a:t>Individual tenant updates are generally fast</a:t>
            </a:r>
            <a:endParaRPr sz="3600">
              <a:solidFill>
                <a:srgbClr val="1F2F3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F2F3C"/>
              </a:buClr>
              <a:buSzPts val="3600"/>
              <a:buFont typeface="Arial"/>
              <a:buChar char="•"/>
            </a:pPr>
            <a:r>
              <a:rPr lang="en-US" sz="3600">
                <a:solidFill>
                  <a:srgbClr val="1F2F3C"/>
                </a:solidFill>
                <a:latin typeface="Arial"/>
                <a:ea typeface="Arial"/>
                <a:cs typeface="Arial"/>
                <a:sym typeface="Arial"/>
              </a:rPr>
              <a:t>Can take days or weeks to update all tenants</a:t>
            </a:r>
            <a:endParaRPr sz="3600">
              <a:solidFill>
                <a:srgbClr val="1F2F3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F2F3C"/>
              </a:buClr>
              <a:buSzPts val="3600"/>
              <a:buFont typeface="Arial"/>
              <a:buChar char="•"/>
            </a:pPr>
            <a:r>
              <a:rPr lang="en-US" sz="3600">
                <a:solidFill>
                  <a:srgbClr val="1F2F3C"/>
                </a:solidFill>
                <a:latin typeface="Arial"/>
                <a:ea typeface="Arial"/>
                <a:cs typeface="Arial"/>
                <a:sym typeface="Arial"/>
              </a:rPr>
              <a:t>Need to consider maintenance windows and time zones</a:t>
            </a:r>
            <a:endParaRPr sz="3600">
              <a:solidFill>
                <a:srgbClr val="1F2F3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33" name="Google Shape;633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28248" y="2645625"/>
            <a:ext cx="6400799" cy="6302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82"/>
          <p:cNvSpPr txBox="1"/>
          <p:nvPr>
            <p:ph idx="1" type="subTitle"/>
          </p:nvPr>
        </p:nvSpPr>
        <p:spPr>
          <a:xfrm>
            <a:off x="1230625" y="1202625"/>
            <a:ext cx="15380700" cy="985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2000"/>
              </a:spcAft>
              <a:buNone/>
            </a:pPr>
            <a:r>
              <a:rPr lang="en-US"/>
              <a:t>Contractual Complexity</a:t>
            </a:r>
            <a:r>
              <a:rPr lang="en-US"/>
              <a:t> Risk</a:t>
            </a:r>
            <a:r>
              <a:rPr lang="en-US"/>
              <a:t>: </a:t>
            </a:r>
            <a:r>
              <a:rPr lang="en-US">
                <a:solidFill>
                  <a:srgbClr val="38761D"/>
                </a:solidFill>
              </a:rPr>
              <a:t>Low</a:t>
            </a:r>
            <a:endParaRPr>
              <a:solidFill>
                <a:srgbClr val="38761D"/>
              </a:solidFill>
            </a:endParaRPr>
          </a:p>
        </p:txBody>
      </p:sp>
      <p:sp>
        <p:nvSpPr>
          <p:cNvPr id="640" name="Google Shape;640;p82"/>
          <p:cNvSpPr txBox="1"/>
          <p:nvPr>
            <p:ph idx="3" type="body"/>
          </p:nvPr>
        </p:nvSpPr>
        <p:spPr>
          <a:xfrm>
            <a:off x="1229350" y="2829975"/>
            <a:ext cx="8962800" cy="6168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F2F3C"/>
              </a:buClr>
              <a:buSzPts val="3600"/>
              <a:buFont typeface="Arial"/>
              <a:buChar char="•"/>
            </a:pPr>
            <a:r>
              <a:rPr lang="en-US" sz="3600">
                <a:solidFill>
                  <a:srgbClr val="1F2F3C"/>
                </a:solidFill>
                <a:latin typeface="Arial"/>
                <a:ea typeface="Arial"/>
                <a:cs typeface="Arial"/>
                <a:sym typeface="Arial"/>
              </a:rPr>
              <a:t>Deploy to each tenant as they sign off on the changes.</a:t>
            </a:r>
            <a:endParaRPr sz="3600">
              <a:solidFill>
                <a:srgbClr val="1F2F3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F2F3C"/>
              </a:buClr>
              <a:buSzPts val="3600"/>
              <a:buFont typeface="Arial"/>
              <a:buChar char="•"/>
            </a:pPr>
            <a:r>
              <a:rPr lang="en-US" sz="3600">
                <a:solidFill>
                  <a:srgbClr val="1F2F3C"/>
                </a:solidFill>
                <a:latin typeface="Arial"/>
                <a:ea typeface="Arial"/>
                <a:cs typeface="Arial"/>
                <a:sym typeface="Arial"/>
              </a:rPr>
              <a:t>No need to add extra feature flags</a:t>
            </a:r>
            <a:endParaRPr sz="3600">
              <a:solidFill>
                <a:srgbClr val="1F2F3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F2F3C"/>
              </a:buClr>
              <a:buSzPts val="3600"/>
              <a:buFont typeface="Arial"/>
              <a:buChar char="•"/>
            </a:pPr>
            <a:r>
              <a:rPr lang="en-US" sz="3600">
                <a:solidFill>
                  <a:srgbClr val="1F2F3C"/>
                </a:solidFill>
                <a:latin typeface="Arial"/>
                <a:ea typeface="Arial"/>
                <a:cs typeface="Arial"/>
                <a:sym typeface="Arial"/>
              </a:rPr>
              <a:t>Data is completely isolated.</a:t>
            </a:r>
            <a:endParaRPr sz="3600">
              <a:solidFill>
                <a:srgbClr val="1F2F3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41" name="Google Shape;641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28248" y="2645625"/>
            <a:ext cx="6400799" cy="6302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83"/>
          <p:cNvSpPr txBox="1"/>
          <p:nvPr>
            <p:ph type="title"/>
          </p:nvPr>
        </p:nvSpPr>
        <p:spPr>
          <a:xfrm>
            <a:off x="1478625" y="2310775"/>
            <a:ext cx="14332800" cy="5485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Multi-Tenancy Evolution</a:t>
            </a:r>
            <a:endParaRPr sz="480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3" name="Google Shape;653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73746" y="4374821"/>
            <a:ext cx="582525" cy="578475"/>
          </a:xfrm>
          <a:prstGeom prst="rect">
            <a:avLst/>
          </a:prstGeom>
          <a:noFill/>
          <a:ln>
            <a:noFill/>
          </a:ln>
        </p:spPr>
      </p:pic>
      <p:sp>
        <p:nvSpPr>
          <p:cNvPr id="654" name="Google Shape;654;p84"/>
          <p:cNvSpPr txBox="1"/>
          <p:nvPr>
            <p:ph idx="4294967295" type="subTitle"/>
          </p:nvPr>
        </p:nvSpPr>
        <p:spPr>
          <a:xfrm>
            <a:off x="1230625" y="1202625"/>
            <a:ext cx="15380700" cy="985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2000"/>
              </a:spcAft>
              <a:buNone/>
            </a:pPr>
            <a:r>
              <a:rPr lang="en-US"/>
              <a:t>Comparing the three approaches</a:t>
            </a:r>
            <a:endParaRPr/>
          </a:p>
        </p:txBody>
      </p:sp>
      <p:graphicFrame>
        <p:nvGraphicFramePr>
          <p:cNvPr id="655" name="Google Shape;655;p84"/>
          <p:cNvGraphicFramePr/>
          <p:nvPr/>
        </p:nvGraphicFramePr>
        <p:xfrm>
          <a:off x="952500" y="3238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{9F63D5DB-9C2E-4963-86DC-DED1052370A2}</a:tableStyleId>
              </a:tblPr>
              <a:tblGrid>
                <a:gridCol w="4982175"/>
                <a:gridCol w="4277825"/>
                <a:gridCol w="3220550"/>
                <a:gridCol w="34960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3000"/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000"/>
                        <a:t>Isolated Infrastructure</a:t>
                      </a:r>
                      <a:endParaRPr b="1" sz="3000"/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000"/>
                        <a:t>Single Website / Multiple DB</a:t>
                      </a:r>
                      <a:endParaRPr b="1" sz="3000"/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000"/>
                        <a:t>Single Website / Single DB</a:t>
                      </a:r>
                      <a:endParaRPr b="1" sz="3000"/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Tenant Maintenance Risk</a:t>
                      </a:r>
                      <a:endParaRPr sz="3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0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Code Complexity Risk</a:t>
                      </a:r>
                      <a:endParaRPr sz="3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0">
                        <a:solidFill>
                          <a:srgbClr val="6AA84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Cross Talk Risk</a:t>
                      </a:r>
                      <a:endParaRPr sz="3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Noisy Neighbor Risk</a:t>
                      </a:r>
                      <a:endParaRPr sz="3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Deployment Time Risk</a:t>
                      </a:r>
                      <a:endParaRPr sz="3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0">
                        <a:solidFill>
                          <a:srgbClr val="BF90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Contractual Complexity Risk</a:t>
                      </a:r>
                      <a:endParaRPr sz="3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656" name="Google Shape;656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67976" y="5641897"/>
            <a:ext cx="582525" cy="578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7" name="Google Shape;657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67975" y="6931478"/>
            <a:ext cx="582525" cy="578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8" name="Google Shape;658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90101" y="5016176"/>
            <a:ext cx="582525" cy="578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9" name="Google Shape;659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90100" y="6281947"/>
            <a:ext cx="582525" cy="578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0" name="Google Shape;660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90100" y="7560749"/>
            <a:ext cx="582525" cy="578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1" name="Google Shape;661;p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86100" y="6931475"/>
            <a:ext cx="557815" cy="578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2" name="Google Shape;662;p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80325" y="7560750"/>
            <a:ext cx="557815" cy="578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3" name="Google Shape;663;p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80325" y="6286687"/>
            <a:ext cx="557815" cy="578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4" name="Google Shape;664;p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80325" y="4997100"/>
            <a:ext cx="557815" cy="578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5" name="Google Shape;665;p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80325" y="4352300"/>
            <a:ext cx="557815" cy="578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6" name="Google Shape;666;p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502450" y="5649063"/>
            <a:ext cx="557815" cy="578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7" name="Google Shape;667;p8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86100" y="5671066"/>
            <a:ext cx="557825" cy="542646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8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86100" y="5034091"/>
            <a:ext cx="557825" cy="542646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8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86100" y="6301266"/>
            <a:ext cx="557825" cy="542646"/>
          </a:xfrm>
          <a:prstGeom prst="rect">
            <a:avLst/>
          </a:prstGeom>
          <a:noFill/>
          <a:ln>
            <a:noFill/>
          </a:ln>
        </p:spPr>
      </p:pic>
      <p:pic>
        <p:nvPicPr>
          <p:cNvPr id="670" name="Google Shape;670;p8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86100" y="7597529"/>
            <a:ext cx="557825" cy="542646"/>
          </a:xfrm>
          <a:prstGeom prst="rect">
            <a:avLst/>
          </a:prstGeom>
          <a:noFill/>
          <a:ln>
            <a:noFill/>
          </a:ln>
        </p:spPr>
      </p:pic>
      <p:pic>
        <p:nvPicPr>
          <p:cNvPr id="671" name="Google Shape;671;p8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502450" y="6939266"/>
            <a:ext cx="557825" cy="542646"/>
          </a:xfrm>
          <a:prstGeom prst="rect">
            <a:avLst/>
          </a:prstGeom>
          <a:noFill/>
          <a:ln>
            <a:noFill/>
          </a:ln>
        </p:spPr>
      </p:pic>
      <p:pic>
        <p:nvPicPr>
          <p:cNvPr id="672" name="Google Shape;672;p8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502450" y="4394704"/>
            <a:ext cx="557825" cy="5426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8" name="Google Shape;678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73746" y="4374821"/>
            <a:ext cx="582525" cy="578475"/>
          </a:xfrm>
          <a:prstGeom prst="rect">
            <a:avLst/>
          </a:prstGeom>
          <a:noFill/>
          <a:ln>
            <a:noFill/>
          </a:ln>
        </p:spPr>
      </p:pic>
      <p:sp>
        <p:nvSpPr>
          <p:cNvPr id="679" name="Google Shape;679;p85"/>
          <p:cNvSpPr txBox="1"/>
          <p:nvPr>
            <p:ph idx="4294967295" type="subTitle"/>
          </p:nvPr>
        </p:nvSpPr>
        <p:spPr>
          <a:xfrm>
            <a:off x="1230625" y="1202625"/>
            <a:ext cx="15380700" cy="985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2000"/>
              </a:spcAft>
              <a:buNone/>
            </a:pPr>
            <a:r>
              <a:rPr lang="en-US"/>
              <a:t>10 years ago</a:t>
            </a:r>
            <a:endParaRPr/>
          </a:p>
        </p:txBody>
      </p:sp>
      <p:graphicFrame>
        <p:nvGraphicFramePr>
          <p:cNvPr id="680" name="Google Shape;680;p85"/>
          <p:cNvGraphicFramePr/>
          <p:nvPr/>
        </p:nvGraphicFramePr>
        <p:xfrm>
          <a:off x="952500" y="3238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{9F63D5DB-9C2E-4963-86DC-DED1052370A2}</a:tableStyleId>
              </a:tblPr>
              <a:tblGrid>
                <a:gridCol w="4982175"/>
                <a:gridCol w="4277825"/>
                <a:gridCol w="3220550"/>
                <a:gridCol w="34960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3000"/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000"/>
                        <a:t>Isolated Infrastructure</a:t>
                      </a:r>
                      <a:endParaRPr b="1" sz="3000"/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000"/>
                        <a:t>Single Website / Multiple DB</a:t>
                      </a:r>
                      <a:endParaRPr b="1" sz="3000"/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000"/>
                        <a:t>Single Website / Single DB</a:t>
                      </a:r>
                      <a:endParaRPr b="1" sz="3000"/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Tenant Maintenance Risk</a:t>
                      </a:r>
                      <a:endParaRPr sz="3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0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0"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0"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Code Complexity Risk</a:t>
                      </a:r>
                      <a:endParaRPr sz="3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0">
                        <a:solidFill>
                          <a:srgbClr val="6AA84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0"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0"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Cross Talk Risk</a:t>
                      </a:r>
                      <a:endParaRPr sz="3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0"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0"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Noisy Neighbor Risk</a:t>
                      </a:r>
                      <a:endParaRPr sz="3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0"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0"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Deployment Time Risk</a:t>
                      </a:r>
                      <a:endParaRPr sz="3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0">
                        <a:solidFill>
                          <a:srgbClr val="BF90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0"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0"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Contractual Complexity Risk</a:t>
                      </a:r>
                      <a:endParaRPr sz="3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0"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0"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</a:tr>
            </a:tbl>
          </a:graphicData>
        </a:graphic>
      </p:graphicFrame>
      <p:pic>
        <p:nvPicPr>
          <p:cNvPr id="681" name="Google Shape;681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67976" y="5641897"/>
            <a:ext cx="582525" cy="578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2" name="Google Shape;682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67975" y="6931478"/>
            <a:ext cx="582525" cy="578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3" name="Google Shape;683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90101" y="5016176"/>
            <a:ext cx="582525" cy="578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4" name="Google Shape;684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90100" y="6281947"/>
            <a:ext cx="582525" cy="578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5" name="Google Shape;685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90100" y="7560749"/>
            <a:ext cx="582525" cy="578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6" name="Google Shape;686;p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86100" y="6931475"/>
            <a:ext cx="557815" cy="578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7" name="Google Shape;687;p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80325" y="7560750"/>
            <a:ext cx="557815" cy="578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8" name="Google Shape;688;p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80325" y="6286687"/>
            <a:ext cx="557815" cy="578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9" name="Google Shape;689;p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80325" y="4997100"/>
            <a:ext cx="557815" cy="578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0" name="Google Shape;690;p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80325" y="4352300"/>
            <a:ext cx="557815" cy="578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1" name="Google Shape;691;p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502450" y="5649063"/>
            <a:ext cx="557815" cy="578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2" name="Google Shape;692;p8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86100" y="5671066"/>
            <a:ext cx="557825" cy="542646"/>
          </a:xfrm>
          <a:prstGeom prst="rect">
            <a:avLst/>
          </a:prstGeom>
          <a:noFill/>
          <a:ln>
            <a:noFill/>
          </a:ln>
        </p:spPr>
      </p:pic>
      <p:pic>
        <p:nvPicPr>
          <p:cNvPr id="693" name="Google Shape;693;p8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86100" y="5034091"/>
            <a:ext cx="557825" cy="542646"/>
          </a:xfrm>
          <a:prstGeom prst="rect">
            <a:avLst/>
          </a:prstGeom>
          <a:noFill/>
          <a:ln>
            <a:noFill/>
          </a:ln>
        </p:spPr>
      </p:pic>
      <p:pic>
        <p:nvPicPr>
          <p:cNvPr id="694" name="Google Shape;694;p8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86100" y="6301266"/>
            <a:ext cx="557825" cy="542646"/>
          </a:xfrm>
          <a:prstGeom prst="rect">
            <a:avLst/>
          </a:prstGeom>
          <a:noFill/>
          <a:ln>
            <a:noFill/>
          </a:ln>
        </p:spPr>
      </p:pic>
      <p:pic>
        <p:nvPicPr>
          <p:cNvPr id="695" name="Google Shape;695;p8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86100" y="7597529"/>
            <a:ext cx="557825" cy="542646"/>
          </a:xfrm>
          <a:prstGeom prst="rect">
            <a:avLst/>
          </a:prstGeom>
          <a:noFill/>
          <a:ln>
            <a:noFill/>
          </a:ln>
        </p:spPr>
      </p:pic>
      <p:pic>
        <p:nvPicPr>
          <p:cNvPr id="696" name="Google Shape;696;p8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502450" y="6939266"/>
            <a:ext cx="557825" cy="542646"/>
          </a:xfrm>
          <a:prstGeom prst="rect">
            <a:avLst/>
          </a:prstGeom>
          <a:noFill/>
          <a:ln>
            <a:noFill/>
          </a:ln>
        </p:spPr>
      </p:pic>
      <p:pic>
        <p:nvPicPr>
          <p:cNvPr id="697" name="Google Shape;697;p8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502450" y="4394704"/>
            <a:ext cx="557825" cy="5426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p86"/>
          <p:cNvSpPr txBox="1"/>
          <p:nvPr>
            <p:ph idx="4294967295" type="subTitle"/>
          </p:nvPr>
        </p:nvSpPr>
        <p:spPr>
          <a:xfrm>
            <a:off x="1230625" y="1202625"/>
            <a:ext cx="15380700" cy="985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2000"/>
              </a:spcAft>
              <a:buNone/>
            </a:pPr>
            <a:r>
              <a:rPr lang="en-US"/>
              <a:t>Self-Managed Data Center Way of Thinking</a:t>
            </a:r>
            <a:endParaRPr/>
          </a:p>
        </p:txBody>
      </p:sp>
      <p:pic>
        <p:nvPicPr>
          <p:cNvPr id="704" name="Google Shape;704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1213" y="2188425"/>
            <a:ext cx="12535574" cy="7057800"/>
          </a:xfrm>
          <a:prstGeom prst="rect">
            <a:avLst/>
          </a:prstGeom>
          <a:noFill/>
          <a:ln>
            <a:noFill/>
          </a:ln>
        </p:spPr>
      </p:pic>
      <p:sp>
        <p:nvSpPr>
          <p:cNvPr id="705" name="Google Shape;705;p86"/>
          <p:cNvSpPr txBox="1"/>
          <p:nvPr/>
        </p:nvSpPr>
        <p:spPr>
          <a:xfrm>
            <a:off x="1752000" y="9415525"/>
            <a:ext cx="1469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F2535"/>
                </a:solidFill>
                <a:latin typeface="Roboto"/>
                <a:ea typeface="Roboto"/>
                <a:cs typeface="Roboto"/>
                <a:sym typeface="Roboto"/>
              </a:rPr>
              <a:t>Image Source: </a:t>
            </a:r>
            <a:r>
              <a:rPr lang="en-US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https://www.racksolutions.com/news/blog/how-many-servers-does-a-data-center-have/</a:t>
            </a:r>
            <a:r>
              <a:rPr lang="en-US">
                <a:solidFill>
                  <a:srgbClr val="0F2535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>
              <a:solidFill>
                <a:srgbClr val="0F253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1" name="Google Shape;711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73746" y="4374821"/>
            <a:ext cx="582525" cy="578475"/>
          </a:xfrm>
          <a:prstGeom prst="rect">
            <a:avLst/>
          </a:prstGeom>
          <a:noFill/>
          <a:ln>
            <a:noFill/>
          </a:ln>
        </p:spPr>
      </p:pic>
      <p:sp>
        <p:nvSpPr>
          <p:cNvPr id="712" name="Google Shape;712;p87"/>
          <p:cNvSpPr txBox="1"/>
          <p:nvPr>
            <p:ph idx="4294967295" type="subTitle"/>
          </p:nvPr>
        </p:nvSpPr>
        <p:spPr>
          <a:xfrm>
            <a:off x="1230625" y="1202625"/>
            <a:ext cx="15380700" cy="985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2000"/>
              </a:spcAft>
              <a:buNone/>
            </a:pPr>
            <a:r>
              <a:rPr lang="en-US"/>
              <a:t>Today</a:t>
            </a:r>
            <a:endParaRPr/>
          </a:p>
        </p:txBody>
      </p:sp>
      <p:graphicFrame>
        <p:nvGraphicFramePr>
          <p:cNvPr id="713" name="Google Shape;713;p87"/>
          <p:cNvGraphicFramePr/>
          <p:nvPr/>
        </p:nvGraphicFramePr>
        <p:xfrm>
          <a:off x="952500" y="3238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{9F63D5DB-9C2E-4963-86DC-DED1052370A2}</a:tableStyleId>
              </a:tblPr>
              <a:tblGrid>
                <a:gridCol w="4982175"/>
                <a:gridCol w="4277825"/>
                <a:gridCol w="3220550"/>
                <a:gridCol w="34960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3000"/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000"/>
                        <a:t>Isolated Infrastructure</a:t>
                      </a:r>
                      <a:endParaRPr b="1" sz="3000"/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000"/>
                        <a:t>Single Website / Multiple DB</a:t>
                      </a:r>
                      <a:endParaRPr b="1" sz="3000"/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000"/>
                        <a:t>Single Website / Single DB</a:t>
                      </a:r>
                      <a:endParaRPr b="1" sz="3000"/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Tenant Maintenance Risk</a:t>
                      </a:r>
                      <a:endParaRPr sz="3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0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Code Complexity Risk</a:t>
                      </a:r>
                      <a:endParaRPr sz="3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0">
                        <a:solidFill>
                          <a:srgbClr val="6AA84F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Cross Talk Risk</a:t>
                      </a:r>
                      <a:endParaRPr sz="3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0"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Noisy Neighbor Risk</a:t>
                      </a:r>
                      <a:endParaRPr sz="3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0"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Deployment Time Risk</a:t>
                      </a:r>
                      <a:endParaRPr sz="3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0">
                        <a:solidFill>
                          <a:srgbClr val="BF9000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Contractual Complexity Risk</a:t>
                      </a:r>
                      <a:endParaRPr sz="3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0"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714" name="Google Shape;714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67976" y="5641897"/>
            <a:ext cx="582525" cy="578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67975" y="6931478"/>
            <a:ext cx="582525" cy="578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90101" y="5016176"/>
            <a:ext cx="582525" cy="578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90100" y="6281947"/>
            <a:ext cx="582525" cy="578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90100" y="7560749"/>
            <a:ext cx="582525" cy="578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86100" y="6931475"/>
            <a:ext cx="557815" cy="578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80325" y="7560750"/>
            <a:ext cx="557815" cy="578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80325" y="6286687"/>
            <a:ext cx="557815" cy="578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80325" y="4997100"/>
            <a:ext cx="557815" cy="578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3" name="Google Shape;723;p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80325" y="4352300"/>
            <a:ext cx="557815" cy="578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4" name="Google Shape;724;p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502450" y="5649063"/>
            <a:ext cx="557815" cy="578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5" name="Google Shape;725;p8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86100" y="5671066"/>
            <a:ext cx="557825" cy="542646"/>
          </a:xfrm>
          <a:prstGeom prst="rect">
            <a:avLst/>
          </a:prstGeom>
          <a:noFill/>
          <a:ln>
            <a:noFill/>
          </a:ln>
        </p:spPr>
      </p:pic>
      <p:pic>
        <p:nvPicPr>
          <p:cNvPr id="726" name="Google Shape;726;p8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86100" y="5034091"/>
            <a:ext cx="557825" cy="542646"/>
          </a:xfrm>
          <a:prstGeom prst="rect">
            <a:avLst/>
          </a:prstGeom>
          <a:noFill/>
          <a:ln>
            <a:noFill/>
          </a:ln>
        </p:spPr>
      </p:pic>
      <p:pic>
        <p:nvPicPr>
          <p:cNvPr id="727" name="Google Shape;727;p8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86100" y="6301266"/>
            <a:ext cx="557825" cy="542646"/>
          </a:xfrm>
          <a:prstGeom prst="rect">
            <a:avLst/>
          </a:prstGeom>
          <a:noFill/>
          <a:ln>
            <a:noFill/>
          </a:ln>
        </p:spPr>
      </p:pic>
      <p:pic>
        <p:nvPicPr>
          <p:cNvPr id="728" name="Google Shape;728;p8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86100" y="7597529"/>
            <a:ext cx="557825" cy="542646"/>
          </a:xfrm>
          <a:prstGeom prst="rect">
            <a:avLst/>
          </a:prstGeom>
          <a:noFill/>
          <a:ln>
            <a:noFill/>
          </a:ln>
        </p:spPr>
      </p:pic>
      <p:pic>
        <p:nvPicPr>
          <p:cNvPr id="729" name="Google Shape;729;p8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502450" y="6939266"/>
            <a:ext cx="557825" cy="542646"/>
          </a:xfrm>
          <a:prstGeom prst="rect">
            <a:avLst/>
          </a:prstGeom>
          <a:noFill/>
          <a:ln>
            <a:noFill/>
          </a:ln>
        </p:spPr>
      </p:pic>
      <p:pic>
        <p:nvPicPr>
          <p:cNvPr id="730" name="Google Shape;730;p8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502450" y="4394704"/>
            <a:ext cx="557825" cy="542646"/>
          </a:xfrm>
          <a:prstGeom prst="rect">
            <a:avLst/>
          </a:prstGeom>
          <a:noFill/>
          <a:ln>
            <a:noFill/>
          </a:ln>
        </p:spPr>
      </p:pic>
      <p:pic>
        <p:nvPicPr>
          <p:cNvPr id="731" name="Google Shape;731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73751" y="4361272"/>
            <a:ext cx="582525" cy="578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7" name="Google Shape;737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7525" y="5117025"/>
            <a:ext cx="3936800" cy="257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8" name="Google Shape;738;p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31825" y="2488600"/>
            <a:ext cx="3265626" cy="195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9" name="Google Shape;739;p8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17075" y="5206525"/>
            <a:ext cx="2143125" cy="214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0" name="Google Shape;740;p8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344625" y="2824100"/>
            <a:ext cx="4286282" cy="214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1" name="Google Shape;741;p8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071625" y="5874575"/>
            <a:ext cx="2714625" cy="1552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2" name="Google Shape;742;p8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493475" y="6109945"/>
            <a:ext cx="3265625" cy="2450079"/>
          </a:xfrm>
          <a:prstGeom prst="rect">
            <a:avLst/>
          </a:prstGeom>
          <a:noFill/>
          <a:ln>
            <a:noFill/>
          </a:ln>
        </p:spPr>
      </p:pic>
      <p:pic>
        <p:nvPicPr>
          <p:cNvPr id="743" name="Google Shape;743;p8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077025" y="4096398"/>
            <a:ext cx="2863774" cy="163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4" name="Google Shape;744;p8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349325" y="7801350"/>
            <a:ext cx="1630625" cy="1323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5" name="Google Shape;745;p8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3188775" y="7857275"/>
            <a:ext cx="1283725" cy="121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6" name="Google Shape;746;p88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3959250" y="5352575"/>
            <a:ext cx="2714625" cy="152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7" name="Google Shape;747;p88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4132829" y="3391472"/>
            <a:ext cx="1637724" cy="1637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48" name="Google Shape;748;p88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9953025" y="7857275"/>
            <a:ext cx="1714500" cy="171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89"/>
          <p:cNvSpPr txBox="1"/>
          <p:nvPr/>
        </p:nvSpPr>
        <p:spPr>
          <a:xfrm>
            <a:off x="0" y="0"/>
            <a:ext cx="17881500" cy="100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2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Critical: </a:t>
            </a:r>
            <a:r>
              <a:rPr b="1" lang="en-US" sz="7200">
                <a:solidFill>
                  <a:srgbClr val="1F2F3C"/>
                </a:solidFill>
                <a:latin typeface="Roboto"/>
                <a:ea typeface="Roboto"/>
                <a:cs typeface="Roboto"/>
                <a:sym typeface="Roboto"/>
              </a:rPr>
              <a:t>Invest in the underlying tenant management platform</a:t>
            </a:r>
            <a:endParaRPr b="1" i="1" sz="7200">
              <a:solidFill>
                <a:srgbClr val="1F2F3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9" name="Google Shape;33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400" y="3185200"/>
            <a:ext cx="4124325" cy="241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17950" y="5029200"/>
            <a:ext cx="2717250" cy="216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59625" y="1810800"/>
            <a:ext cx="3957450" cy="148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001975" y="1810800"/>
            <a:ext cx="6724650" cy="122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4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630700" y="4126675"/>
            <a:ext cx="4400550" cy="103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4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484500" y="6336725"/>
            <a:ext cx="3981450" cy="114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p90"/>
          <p:cNvSpPr txBox="1"/>
          <p:nvPr>
            <p:ph idx="1" type="subTitle"/>
          </p:nvPr>
        </p:nvSpPr>
        <p:spPr>
          <a:xfrm>
            <a:off x="1230625" y="1202625"/>
            <a:ext cx="15380700" cy="985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2000"/>
              </a:spcAft>
              <a:buNone/>
            </a:pPr>
            <a:r>
              <a:rPr lang="en-US"/>
              <a:t>Octopus Deploy Cloud Platform</a:t>
            </a:r>
            <a:endParaRPr/>
          </a:p>
        </p:txBody>
      </p:sp>
      <p:pic>
        <p:nvPicPr>
          <p:cNvPr id="761" name="Google Shape;761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1225" y="2188425"/>
            <a:ext cx="11638702" cy="7724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91"/>
          <p:cNvSpPr txBox="1"/>
          <p:nvPr/>
        </p:nvSpPr>
        <p:spPr>
          <a:xfrm>
            <a:off x="0" y="0"/>
            <a:ext cx="17881500" cy="100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200">
                <a:solidFill>
                  <a:srgbClr val="1F2F3C"/>
                </a:solidFill>
                <a:latin typeface="Roboto"/>
                <a:ea typeface="Roboto"/>
                <a:cs typeface="Roboto"/>
                <a:sym typeface="Roboto"/>
              </a:rPr>
              <a:t>Not all use cases are the same</a:t>
            </a:r>
            <a:endParaRPr b="1" i="1" sz="7200">
              <a:solidFill>
                <a:srgbClr val="1F2F3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p92"/>
          <p:cNvSpPr txBox="1"/>
          <p:nvPr>
            <p:ph idx="1" type="subTitle"/>
          </p:nvPr>
        </p:nvSpPr>
        <p:spPr>
          <a:xfrm>
            <a:off x="1230625" y="1202625"/>
            <a:ext cx="15380700" cy="985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2000"/>
              </a:spcAft>
              <a:buNone/>
            </a:pPr>
            <a:r>
              <a:rPr lang="en-US"/>
              <a:t>Questions to Ask</a:t>
            </a:r>
            <a:endParaRPr/>
          </a:p>
        </p:txBody>
      </p:sp>
      <p:sp>
        <p:nvSpPr>
          <p:cNvPr id="774" name="Google Shape;774;p92"/>
          <p:cNvSpPr txBox="1"/>
          <p:nvPr>
            <p:ph idx="3" type="body"/>
          </p:nvPr>
        </p:nvSpPr>
        <p:spPr>
          <a:xfrm>
            <a:off x="1229350" y="2829975"/>
            <a:ext cx="16378800" cy="6168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F2F3C"/>
              </a:buClr>
              <a:buSzPts val="3600"/>
              <a:buFont typeface="Arial"/>
              <a:buChar char="•"/>
            </a:pPr>
            <a:r>
              <a:rPr lang="en-US" sz="3600">
                <a:solidFill>
                  <a:srgbClr val="1F2F3C"/>
                </a:solidFill>
                <a:latin typeface="Arial"/>
                <a:ea typeface="Arial"/>
                <a:cs typeface="Arial"/>
                <a:sym typeface="Arial"/>
              </a:rPr>
              <a:t>Where should the multi-tenancy complexity live?</a:t>
            </a:r>
            <a:endParaRPr sz="3600">
              <a:solidFill>
                <a:srgbClr val="1F2F3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F2F3C"/>
              </a:buClr>
              <a:buSzPts val="3600"/>
              <a:buFont typeface="Arial"/>
              <a:buChar char="•"/>
            </a:pPr>
            <a:r>
              <a:rPr lang="en-US" sz="3600">
                <a:solidFill>
                  <a:srgbClr val="1F2F3C"/>
                </a:solidFill>
                <a:latin typeface="Arial"/>
                <a:ea typeface="Arial"/>
                <a:cs typeface="Arial"/>
                <a:sym typeface="Arial"/>
              </a:rPr>
              <a:t>What external restrictions should you consider?</a:t>
            </a:r>
            <a:endParaRPr sz="3600">
              <a:solidFill>
                <a:srgbClr val="1F2F3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191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F2F3C"/>
              </a:buClr>
              <a:buSzPts val="3000"/>
              <a:buFont typeface="Arial"/>
              <a:buChar char="•"/>
            </a:pPr>
            <a:r>
              <a:rPr lang="en-US">
                <a:solidFill>
                  <a:srgbClr val="1F2F3C"/>
                </a:solidFill>
                <a:latin typeface="Arial"/>
                <a:ea typeface="Arial"/>
                <a:cs typeface="Arial"/>
                <a:sym typeface="Arial"/>
              </a:rPr>
              <a:t>Contractual</a:t>
            </a:r>
            <a:endParaRPr>
              <a:solidFill>
                <a:srgbClr val="1F2F3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191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F2F3C"/>
              </a:buClr>
              <a:buSzPts val="3000"/>
              <a:buFont typeface="Arial"/>
              <a:buChar char="•"/>
            </a:pPr>
            <a:r>
              <a:rPr lang="en-US">
                <a:solidFill>
                  <a:srgbClr val="1F2F3C"/>
                </a:solidFill>
                <a:latin typeface="Arial"/>
                <a:ea typeface="Arial"/>
                <a:cs typeface="Arial"/>
                <a:sym typeface="Arial"/>
              </a:rPr>
              <a:t>Data Sovereignty</a:t>
            </a:r>
            <a:endParaRPr>
              <a:solidFill>
                <a:srgbClr val="1F2F3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191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F2F3C"/>
              </a:buClr>
              <a:buSzPts val="3000"/>
              <a:buFont typeface="Arial"/>
              <a:buChar char="•"/>
            </a:pPr>
            <a:r>
              <a:rPr lang="en-US">
                <a:solidFill>
                  <a:srgbClr val="1F2F3C"/>
                </a:solidFill>
                <a:latin typeface="Arial"/>
                <a:ea typeface="Arial"/>
                <a:cs typeface="Arial"/>
                <a:sym typeface="Arial"/>
              </a:rPr>
              <a:t>Application Hosts Location</a:t>
            </a:r>
            <a:endParaRPr>
              <a:solidFill>
                <a:srgbClr val="1F2F3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F2F3C"/>
              </a:buClr>
              <a:buSzPts val="3600"/>
              <a:buFont typeface="Arial"/>
              <a:buChar char="•"/>
            </a:pPr>
            <a:r>
              <a:rPr lang="en-US" sz="3600">
                <a:solidFill>
                  <a:srgbClr val="1F2F3C"/>
                </a:solidFill>
                <a:latin typeface="Arial"/>
                <a:ea typeface="Arial"/>
                <a:cs typeface="Arial"/>
                <a:sym typeface="Arial"/>
              </a:rPr>
              <a:t>What is your process to add a tenant?</a:t>
            </a:r>
            <a:endParaRPr sz="3600">
              <a:solidFill>
                <a:srgbClr val="1F2F3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191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F2F3C"/>
              </a:buClr>
              <a:buSzPts val="3000"/>
              <a:buFont typeface="Arial"/>
              <a:buChar char="•"/>
            </a:pPr>
            <a:r>
              <a:rPr lang="en-US">
                <a:solidFill>
                  <a:srgbClr val="1F2F3C"/>
                </a:solidFill>
                <a:latin typeface="Arial"/>
                <a:ea typeface="Arial"/>
                <a:cs typeface="Arial"/>
                <a:sym typeface="Arial"/>
              </a:rPr>
              <a:t>Currently</a:t>
            </a:r>
            <a:endParaRPr>
              <a:solidFill>
                <a:srgbClr val="1F2F3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191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F2F3C"/>
              </a:buClr>
              <a:buSzPts val="3000"/>
              <a:buFont typeface="Arial"/>
              <a:buChar char="•"/>
            </a:pPr>
            <a:r>
              <a:rPr lang="en-US">
                <a:solidFill>
                  <a:srgbClr val="1F2F3C"/>
                </a:solidFill>
                <a:latin typeface="Arial"/>
                <a:ea typeface="Arial"/>
                <a:cs typeface="Arial"/>
                <a:sym typeface="Arial"/>
              </a:rPr>
              <a:t>Ideal state</a:t>
            </a:r>
            <a:endParaRPr>
              <a:solidFill>
                <a:srgbClr val="1F2F3C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p93"/>
          <p:cNvSpPr txBox="1"/>
          <p:nvPr>
            <p:ph idx="1" type="subTitle"/>
          </p:nvPr>
        </p:nvSpPr>
        <p:spPr>
          <a:xfrm>
            <a:off x="629298" y="614973"/>
            <a:ext cx="15014700" cy="504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2000"/>
              </a:spcAft>
              <a:buNone/>
            </a:pPr>
            <a:r>
              <a:rPr lang="en-US"/>
              <a:t>Avoid Single Website - Multiple Databases</a:t>
            </a:r>
            <a:endParaRPr>
              <a:solidFill>
                <a:srgbClr val="BF9000"/>
              </a:solidFill>
            </a:endParaRPr>
          </a:p>
        </p:txBody>
      </p:sp>
      <p:sp>
        <p:nvSpPr>
          <p:cNvPr id="781" name="Google Shape;781;p93"/>
          <p:cNvSpPr txBox="1"/>
          <p:nvPr>
            <p:ph idx="3" type="body"/>
          </p:nvPr>
        </p:nvSpPr>
        <p:spPr>
          <a:xfrm>
            <a:off x="1229350" y="2829975"/>
            <a:ext cx="8963100" cy="6168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-404812" lvl="0" marL="4445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F2F3C"/>
              </a:buClr>
              <a:buSzPct val="100000"/>
              <a:buFont typeface="Arial"/>
              <a:buChar char="•"/>
            </a:pPr>
            <a:r>
              <a:rPr lang="en-US" sz="3500">
                <a:solidFill>
                  <a:srgbClr val="1F2F3C"/>
                </a:solidFill>
                <a:latin typeface="Arial"/>
                <a:ea typeface="Arial"/>
                <a:cs typeface="Arial"/>
                <a:sym typeface="Arial"/>
              </a:rPr>
              <a:t>Worst of both worlds</a:t>
            </a:r>
            <a:endParaRPr sz="3500">
              <a:solidFill>
                <a:srgbClr val="1F2F3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04812" lvl="0" marL="4445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F2F3C"/>
              </a:buClr>
              <a:buSzPct val="100000"/>
              <a:buFont typeface="Arial"/>
              <a:buChar char="•"/>
            </a:pPr>
            <a:r>
              <a:rPr lang="en-US" sz="3500">
                <a:solidFill>
                  <a:srgbClr val="1F2F3C"/>
                </a:solidFill>
                <a:latin typeface="Arial"/>
                <a:ea typeface="Arial"/>
                <a:cs typeface="Arial"/>
                <a:sym typeface="Arial"/>
              </a:rPr>
              <a:t>Isolated Infrastructure</a:t>
            </a:r>
            <a:endParaRPr sz="3500">
              <a:solidFill>
                <a:srgbClr val="1F2F3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1632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F2F3C"/>
              </a:buClr>
              <a:buSzPct val="100000"/>
              <a:buFont typeface="Arial"/>
              <a:buChar char="•"/>
            </a:pPr>
            <a:r>
              <a:rPr lang="en-US" sz="2700">
                <a:solidFill>
                  <a:srgbClr val="1F2F3C"/>
                </a:solidFill>
                <a:latin typeface="Arial"/>
                <a:ea typeface="Arial"/>
                <a:cs typeface="Arial"/>
                <a:sym typeface="Arial"/>
              </a:rPr>
              <a:t>Build a tenant management system</a:t>
            </a:r>
            <a:endParaRPr sz="2700">
              <a:solidFill>
                <a:srgbClr val="1F2F3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1632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F2F3C"/>
              </a:buClr>
              <a:buSzPct val="100000"/>
              <a:buFont typeface="Arial"/>
              <a:buChar char="•"/>
            </a:pPr>
            <a:r>
              <a:rPr lang="en-US" sz="2700">
                <a:solidFill>
                  <a:srgbClr val="1F2F3C"/>
                </a:solidFill>
                <a:latin typeface="Arial"/>
                <a:ea typeface="Arial"/>
                <a:cs typeface="Arial"/>
                <a:sym typeface="Arial"/>
              </a:rPr>
              <a:t>Multiple databases to target for your database migration scripts</a:t>
            </a:r>
            <a:endParaRPr sz="2700">
              <a:solidFill>
                <a:srgbClr val="1F2F3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1632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F2F3C"/>
              </a:buClr>
              <a:buSzPct val="100000"/>
              <a:buFont typeface="Arial"/>
              <a:buChar char="•"/>
            </a:pPr>
            <a:r>
              <a:rPr lang="en-US" sz="2700">
                <a:solidFill>
                  <a:srgbClr val="1F2F3C"/>
                </a:solidFill>
                <a:latin typeface="Arial"/>
                <a:ea typeface="Arial"/>
                <a:cs typeface="Arial"/>
                <a:sym typeface="Arial"/>
              </a:rPr>
              <a:t>Long deployment times in one outage window when running at scale</a:t>
            </a:r>
            <a:endParaRPr sz="2700">
              <a:solidFill>
                <a:srgbClr val="1F2F3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04812" lvl="0" marL="4445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F2F3C"/>
              </a:buClr>
              <a:buSzPct val="100000"/>
              <a:buFont typeface="Arial"/>
              <a:buChar char="•"/>
            </a:pPr>
            <a:r>
              <a:rPr lang="en-US" sz="3500">
                <a:solidFill>
                  <a:srgbClr val="1F2F3C"/>
                </a:solidFill>
                <a:latin typeface="Arial"/>
                <a:ea typeface="Arial"/>
                <a:cs typeface="Arial"/>
                <a:sym typeface="Arial"/>
              </a:rPr>
              <a:t>Single Website / Single Database</a:t>
            </a:r>
            <a:endParaRPr sz="3500">
              <a:solidFill>
                <a:srgbClr val="1F2F3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1632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F2F3C"/>
              </a:buClr>
              <a:buSzPct val="100000"/>
              <a:buFont typeface="Arial"/>
              <a:buChar char="•"/>
            </a:pPr>
            <a:r>
              <a:rPr lang="en-US" sz="2700">
                <a:solidFill>
                  <a:srgbClr val="1F2F3C"/>
                </a:solidFill>
                <a:latin typeface="Arial"/>
                <a:ea typeface="Arial"/>
                <a:cs typeface="Arial"/>
                <a:sym typeface="Arial"/>
              </a:rPr>
              <a:t>Code complexity with all the various feature flags</a:t>
            </a:r>
            <a:endParaRPr sz="2700">
              <a:solidFill>
                <a:srgbClr val="1F2F3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1632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F2F3C"/>
              </a:buClr>
              <a:buSzPct val="100000"/>
              <a:buFont typeface="Arial"/>
              <a:buChar char="•"/>
            </a:pPr>
            <a:r>
              <a:rPr lang="en-US" sz="2700">
                <a:solidFill>
                  <a:srgbClr val="1F2F3C"/>
                </a:solidFill>
                <a:latin typeface="Arial"/>
                <a:ea typeface="Arial"/>
                <a:cs typeface="Arial"/>
                <a:sym typeface="Arial"/>
              </a:rPr>
              <a:t>Noisy Neighbors slow down other users</a:t>
            </a:r>
            <a:endParaRPr sz="2700">
              <a:solidFill>
                <a:srgbClr val="1F2F3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1632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F2F3C"/>
              </a:buClr>
              <a:buSzPct val="100000"/>
              <a:buFont typeface="Arial"/>
              <a:buChar char="•"/>
            </a:pPr>
            <a:r>
              <a:rPr lang="en-US" sz="2700">
                <a:solidFill>
                  <a:srgbClr val="1F2F3C"/>
                </a:solidFill>
                <a:latin typeface="Arial"/>
                <a:ea typeface="Arial"/>
                <a:cs typeface="Arial"/>
                <a:sym typeface="Arial"/>
              </a:rPr>
              <a:t>Sign-offs, if required, slow down deployments</a:t>
            </a:r>
            <a:endParaRPr sz="2700">
              <a:solidFill>
                <a:srgbClr val="1F2F3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1632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F2F3C"/>
              </a:buClr>
              <a:buSzPct val="100000"/>
              <a:buFont typeface="Arial"/>
              <a:buChar char="•"/>
            </a:pPr>
            <a:r>
              <a:rPr lang="en-US" sz="2700">
                <a:solidFill>
                  <a:srgbClr val="1F2F3C"/>
                </a:solidFill>
                <a:latin typeface="Arial"/>
                <a:ea typeface="Arial"/>
                <a:cs typeface="Arial"/>
                <a:sym typeface="Arial"/>
              </a:rPr>
              <a:t>Cross talk is more insidious and harder to test for</a:t>
            </a:r>
            <a:endParaRPr sz="2700">
              <a:solidFill>
                <a:srgbClr val="1F2F3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82" name="Google Shape;782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19334" y="2721825"/>
            <a:ext cx="6208166" cy="6126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1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p94"/>
          <p:cNvSpPr txBox="1"/>
          <p:nvPr>
            <p:ph idx="4294967295" type="title"/>
          </p:nvPr>
        </p:nvSpPr>
        <p:spPr>
          <a:xfrm>
            <a:off x="1052525" y="3394050"/>
            <a:ext cx="12278100" cy="3270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Thank you!</a:t>
            </a:r>
            <a:endParaRPr sz="6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/>
              <a:t>https://octopus.com/blog/benefits-isolated-tenanted-infrastructure</a:t>
            </a:r>
            <a:endParaRPr sz="2800"/>
          </a:p>
        </p:txBody>
      </p:sp>
      <p:sp>
        <p:nvSpPr>
          <p:cNvPr id="789" name="Google Shape;789;p94"/>
          <p:cNvSpPr txBox="1"/>
          <p:nvPr>
            <p:ph idx="4294967295" type="subTitle"/>
          </p:nvPr>
        </p:nvSpPr>
        <p:spPr>
          <a:xfrm>
            <a:off x="1182900" y="7862625"/>
            <a:ext cx="10303500" cy="512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55000" lnSpcReduction="20000"/>
          </a:bodyPr>
          <a:lstStyle/>
          <a:p>
            <a:pPr indent="0" lvl="0" marL="0" rtl="0" algn="l">
              <a:spcBef>
                <a:spcPts val="1000"/>
              </a:spcBef>
              <a:spcAft>
                <a:spcPts val="3000"/>
              </a:spcAft>
              <a:buNone/>
            </a:pPr>
            <a:r>
              <a:rPr lang="en-US">
                <a:solidFill>
                  <a:schemeClr val="lt1"/>
                </a:solidFill>
              </a:rPr>
              <a:t>Bob Walker - Field CTO at Octopus Deploy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790" name="Google Shape;790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17550" y="2331747"/>
            <a:ext cx="5359250" cy="528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1" name="Google Shape;791;p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32850" y="8634299"/>
            <a:ext cx="253500" cy="25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2" name="Google Shape;792;p9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89600" y="8972714"/>
            <a:ext cx="340000" cy="3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793" name="Google Shape;793;p94"/>
          <p:cNvSpPr txBox="1"/>
          <p:nvPr/>
        </p:nvSpPr>
        <p:spPr>
          <a:xfrm>
            <a:off x="1676300" y="8466625"/>
            <a:ext cx="50097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@bobjwalker</a:t>
            </a:r>
            <a:endParaRPr sz="24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u="sng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bob.walker@octopus.com</a:t>
            </a:r>
            <a:endParaRPr sz="2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@bobjwalker</a:t>
            </a:r>
            <a:endParaRPr sz="2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94" name="Google Shape;794;p9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89589" y="9294825"/>
            <a:ext cx="340000" cy="34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0" name="Google Shape;35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90800" y="0"/>
            <a:ext cx="13411200" cy="1005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47"/>
          <p:cNvSpPr txBox="1"/>
          <p:nvPr>
            <p:ph idx="1" type="body"/>
          </p:nvPr>
        </p:nvSpPr>
        <p:spPr>
          <a:xfrm>
            <a:off x="2160842" y="2957475"/>
            <a:ext cx="9144000" cy="696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2000"/>
              </a:spcAft>
              <a:buNone/>
            </a:pPr>
            <a:r>
              <a:rPr lang="en-US" sz="3600"/>
              <a:t>Multi-Tenancy Approaches</a:t>
            </a:r>
            <a:endParaRPr b="0" sz="3600">
              <a:solidFill>
                <a:srgbClr val="6BECB3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57" name="Google Shape;357;p47"/>
          <p:cNvSpPr txBox="1"/>
          <p:nvPr>
            <p:ph idx="2" type="body"/>
          </p:nvPr>
        </p:nvSpPr>
        <p:spPr>
          <a:xfrm>
            <a:off x="2160825" y="3946964"/>
            <a:ext cx="9144000" cy="696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2000"/>
              </a:spcAft>
              <a:buNone/>
            </a:pPr>
            <a:r>
              <a:rPr lang="en-US" sz="3600"/>
              <a:t>Single Website and DB</a:t>
            </a:r>
            <a:endParaRPr b="0" sz="3600">
              <a:solidFill>
                <a:srgbClr val="6BECB3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58" name="Google Shape;358;p47"/>
          <p:cNvSpPr txBox="1"/>
          <p:nvPr>
            <p:ph idx="3" type="body"/>
          </p:nvPr>
        </p:nvSpPr>
        <p:spPr>
          <a:xfrm>
            <a:off x="2160842" y="4936453"/>
            <a:ext cx="9144000" cy="696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2000"/>
              </a:spcAft>
              <a:buNone/>
            </a:pPr>
            <a:r>
              <a:rPr lang="en-US" sz="3600"/>
              <a:t>Single Website and Multiple DBs</a:t>
            </a:r>
            <a:endParaRPr b="0" sz="3600">
              <a:solidFill>
                <a:srgbClr val="6BECB3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59" name="Google Shape;359;p47"/>
          <p:cNvSpPr/>
          <p:nvPr/>
        </p:nvSpPr>
        <p:spPr>
          <a:xfrm>
            <a:off x="1010625" y="1252650"/>
            <a:ext cx="2259125" cy="544873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gradFill>
                  <a:gsLst>
                    <a:gs pos="0">
                      <a:srgbClr val="76F5A9"/>
                    </a:gs>
                    <a:gs pos="100000">
                      <a:srgbClr val="00A4FA"/>
                    </a:gs>
                  </a:gsLst>
                  <a:lin ang="18900044" scaled="0"/>
                </a:gradFill>
                <a:latin typeface="Roboto"/>
              </a:rPr>
              <a:t>Outline</a:t>
            </a:r>
          </a:p>
        </p:txBody>
      </p:sp>
      <p:sp>
        <p:nvSpPr>
          <p:cNvPr id="360" name="Google Shape;360;p47"/>
          <p:cNvSpPr txBox="1"/>
          <p:nvPr>
            <p:ph idx="3" type="body"/>
          </p:nvPr>
        </p:nvSpPr>
        <p:spPr>
          <a:xfrm>
            <a:off x="2160842" y="5927053"/>
            <a:ext cx="9144000" cy="696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2000"/>
              </a:spcAft>
              <a:buNone/>
            </a:pPr>
            <a:r>
              <a:rPr lang="en-US" sz="3600"/>
              <a:t>Isolated Infrastructure</a:t>
            </a:r>
            <a:endParaRPr b="0" sz="3600">
              <a:solidFill>
                <a:srgbClr val="6BECB3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61" name="Google Shape;361;p47"/>
          <p:cNvSpPr txBox="1"/>
          <p:nvPr>
            <p:ph idx="3" type="body"/>
          </p:nvPr>
        </p:nvSpPr>
        <p:spPr>
          <a:xfrm>
            <a:off x="2160842" y="6917653"/>
            <a:ext cx="9144000" cy="696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2000"/>
              </a:spcAft>
              <a:buNone/>
            </a:pPr>
            <a:r>
              <a:rPr lang="en-US" sz="3600"/>
              <a:t>Multi-Tenancy Evolution</a:t>
            </a:r>
            <a:endParaRPr b="0" sz="3600">
              <a:solidFill>
                <a:srgbClr val="6BECB3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62" name="Google Shape;362;p47"/>
          <p:cNvSpPr txBox="1"/>
          <p:nvPr>
            <p:ph idx="3" type="body"/>
          </p:nvPr>
        </p:nvSpPr>
        <p:spPr>
          <a:xfrm>
            <a:off x="2160842" y="7908253"/>
            <a:ext cx="9144000" cy="696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2000"/>
              </a:spcAft>
              <a:buNone/>
            </a:pPr>
            <a:r>
              <a:t/>
            </a:r>
            <a:endParaRPr b="0" sz="3600">
              <a:solidFill>
                <a:srgbClr val="6BECB3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48"/>
          <p:cNvSpPr txBox="1"/>
          <p:nvPr>
            <p:ph type="title"/>
          </p:nvPr>
        </p:nvSpPr>
        <p:spPr>
          <a:xfrm>
            <a:off x="1478625" y="2310775"/>
            <a:ext cx="14332800" cy="5485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Multi-Tenancy Approaches</a:t>
            </a:r>
            <a:endParaRPr sz="48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49"/>
          <p:cNvSpPr txBox="1"/>
          <p:nvPr>
            <p:ph idx="4294967295" type="subTitle"/>
          </p:nvPr>
        </p:nvSpPr>
        <p:spPr>
          <a:xfrm>
            <a:off x="1230625" y="1202625"/>
            <a:ext cx="15380700" cy="985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2000"/>
              </a:spcAft>
              <a:buNone/>
            </a:pPr>
            <a:r>
              <a:rPr lang="en-US"/>
              <a:t>Approaches</a:t>
            </a:r>
            <a:endParaRPr/>
          </a:p>
        </p:txBody>
      </p:sp>
      <p:pic>
        <p:nvPicPr>
          <p:cNvPr id="375" name="Google Shape;375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3016" y="2737225"/>
            <a:ext cx="6400799" cy="6188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6935" y="2721825"/>
            <a:ext cx="6208166" cy="612647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606129" y="2645625"/>
            <a:ext cx="6400799" cy="6302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ctopus Corporate Deck">
  <a:themeElements>
    <a:clrScheme name="Custom 2">
      <a:dk1>
        <a:srgbClr val="0F2535"/>
      </a:dk1>
      <a:lt1>
        <a:srgbClr val="FFFFFF"/>
      </a:lt1>
      <a:dk2>
        <a:srgbClr val="124164"/>
      </a:dk2>
      <a:lt2>
        <a:srgbClr val="EBEFF3"/>
      </a:lt2>
      <a:accent1>
        <a:srgbClr val="0D80D8"/>
      </a:accent1>
      <a:accent2>
        <a:srgbClr val="00B065"/>
      </a:accent2>
      <a:accent3>
        <a:srgbClr val="7A41C5"/>
      </a:accent3>
      <a:accent4>
        <a:srgbClr val="416F91"/>
      </a:accent4>
      <a:accent5>
        <a:srgbClr val="AED0EB"/>
      </a:accent5>
      <a:accent6>
        <a:srgbClr val="EBF6FF"/>
      </a:accent6>
      <a:hlink>
        <a:srgbClr val="0D80D8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ctopus Corporate Deck">
  <a:themeElements>
    <a:clrScheme name="Custom 2">
      <a:dk1>
        <a:srgbClr val="0F2535"/>
      </a:dk1>
      <a:lt1>
        <a:srgbClr val="FFFFFF"/>
      </a:lt1>
      <a:dk2>
        <a:srgbClr val="124164"/>
      </a:dk2>
      <a:lt2>
        <a:srgbClr val="EBEFF3"/>
      </a:lt2>
      <a:accent1>
        <a:srgbClr val="0D80D8"/>
      </a:accent1>
      <a:accent2>
        <a:srgbClr val="00B065"/>
      </a:accent2>
      <a:accent3>
        <a:srgbClr val="7A41C5"/>
      </a:accent3>
      <a:accent4>
        <a:srgbClr val="416F91"/>
      </a:accent4>
      <a:accent5>
        <a:srgbClr val="AED0EB"/>
      </a:accent5>
      <a:accent6>
        <a:srgbClr val="EBF6FF"/>
      </a:accent6>
      <a:hlink>
        <a:srgbClr val="0D80D8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